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Lst>
  <p:sldIdLst>
    <p:sldId id="259" r:id="rId5"/>
    <p:sldId id="278" r:id="rId6"/>
    <p:sldId id="279" r:id="rId7"/>
    <p:sldId id="268" r:id="rId8"/>
    <p:sldId id="265" r:id="rId9"/>
    <p:sldId id="269" r:id="rId10"/>
    <p:sldId id="271" r:id="rId11"/>
    <p:sldId id="272" r:id="rId12"/>
    <p:sldId id="274" r:id="rId13"/>
    <p:sldId id="275" r:id="rId14"/>
    <p:sldId id="276" r:id="rId15"/>
    <p:sldId id="27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33DD7E3-34F0-423F-B855-B7C1FFB95782}">
          <p14:sldIdLst>
            <p14:sldId id="259"/>
            <p14:sldId id="278"/>
            <p14:sldId id="279"/>
            <p14:sldId id="268"/>
          </p14:sldIdLst>
        </p14:section>
        <p14:section name="Раздел без заголовка" id="{6476CFE9-9BF8-483D-B693-59CED1247234}">
          <p14:sldIdLst>
            <p14:sldId id="265"/>
            <p14:sldId id="269"/>
            <p14:sldId id="271"/>
            <p14:sldId id="272"/>
            <p14:sldId id="274"/>
            <p14:sldId id="275"/>
            <p14:sldId id="276"/>
            <p14:sldId id="2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object 2"/>
          <p:cNvSpPr/>
          <p:nvPr/>
        </p:nvSpPr>
        <p:spPr>
          <a:xfrm>
            <a:off x="0" y="-38653"/>
            <a:ext cx="8058136"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7931059"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endParaRPr lang="ru-RU" dirty="0"/>
          </a:p>
        </p:txBody>
      </p:sp>
      <p:sp>
        <p:nvSpPr>
          <p:cNvPr id="3" name="Подзаголовок 2"/>
          <p:cNvSpPr>
            <a:spLocks noGrp="1"/>
          </p:cNvSpPr>
          <p:nvPr>
            <p:ph type="subTitle" idx="1"/>
          </p:nvPr>
        </p:nvSpPr>
        <p:spPr>
          <a:xfrm>
            <a:off x="28575" y="5212080"/>
            <a:ext cx="10639425" cy="686696"/>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dirty="0"/>
              <a:t>Образец подзаголовка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134612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E14A12-D637-4EFE-9C75-1DCF0EC4F913}" type="slidenum">
              <a:rPr lang="ru-RU" smtClean="0"/>
              <a:pPr/>
              <a:t>‹#›</a:t>
            </a:fld>
            <a:endParaRPr lang="ru-RU"/>
          </a:p>
        </p:txBody>
      </p:sp>
      <p:sp>
        <p:nvSpPr>
          <p:cNvPr id="7"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9" name="Заголовок 1"/>
          <p:cNvSpPr txBox="1">
            <a:spLocks/>
          </p:cNvSpPr>
          <p:nvPr/>
        </p:nvSpPr>
        <p:spPr>
          <a:xfrm>
            <a:off x="696000" y="247264"/>
            <a:ext cx="11496000" cy="1018507"/>
          </a:xfrm>
          <a:prstGeom prst="rect">
            <a:avLst/>
          </a:prstGeom>
        </p:spPr>
        <p:txBody>
          <a:bodyPr vert="horz" lIns="91440" tIns="45720" rIns="91440" bIns="45720" rtlCol="0" anchor="ct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dirty="0"/>
              <a:t>Образец заголовка</a:t>
            </a:r>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79906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object 2"/>
          <p:cNvSpPr/>
          <p:nvPr/>
        </p:nvSpPr>
        <p:spPr>
          <a:xfrm>
            <a:off x="0" y="1"/>
            <a:ext cx="4993105"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64696" y="457200"/>
            <a:ext cx="4507332" cy="1600200"/>
          </a:xfrm>
        </p:spPr>
        <p:txBody>
          <a:bodyPr anchor="b">
            <a:normAutofit/>
          </a:bodyPr>
          <a:lstStyle>
            <a:lvl1pPr>
              <a:defRPr sz="2800">
                <a:solidFill>
                  <a:schemeClr val="bg1"/>
                </a:solidFill>
                <a:latin typeface="Atyp Display Light" panose="00000400000000000000" pitchFamily="2" charset="0"/>
                <a:ea typeface="Atyp Display Light" panose="00000400000000000000" pitchFamily="2" charset="0"/>
              </a:defRPr>
            </a:lvl1pPr>
          </a:lstStyle>
          <a:p>
            <a:endParaRPr lang="ru-RU" dirty="0"/>
          </a:p>
        </p:txBody>
      </p:sp>
      <p:sp>
        <p:nvSpPr>
          <p:cNvPr id="3" name="Объект 2"/>
          <p:cNvSpPr>
            <a:spLocks noGrp="1"/>
          </p:cNvSpPr>
          <p:nvPr>
            <p:ph idx="1"/>
          </p:nvPr>
        </p:nvSpPr>
        <p:spPr>
          <a:xfrm>
            <a:off x="5021680" y="36096"/>
            <a:ext cx="7072146" cy="6821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half" idx="2"/>
          </p:nvPr>
        </p:nvSpPr>
        <p:spPr>
          <a:xfrm>
            <a:off x="0" y="2057400"/>
            <a:ext cx="4993105" cy="3811588"/>
          </a:xfrm>
        </p:spPr>
        <p:txBody>
          <a:bodyPr/>
          <a:lstStyle>
            <a:lvl1pPr marL="0" indent="0">
              <a:buNone/>
              <a:defRPr sz="1600">
                <a:latin typeface="Atyp Display Medium" panose="00000600000000000000" pitchFamily="2" charset="0"/>
                <a:ea typeface="Atyp Display Medium" panose="00000600000000000000" pitchFamily="2" charset="0"/>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bg1"/>
                </a:solidFill>
              </a:defRPr>
            </a:lvl1p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lvl1pPr>
              <a:defRPr>
                <a:solidFill>
                  <a:schemeClr val="tx1"/>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436245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object 2"/>
          <p:cNvSpPr/>
          <p:nvPr/>
        </p:nvSpPr>
        <p:spPr>
          <a:xfrm>
            <a:off x="0" y="1"/>
            <a:ext cx="5029200"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40632" y="457200"/>
            <a:ext cx="4531395" cy="1600200"/>
          </a:xfrm>
        </p:spPr>
        <p:txBody>
          <a:bodyPr anchor="b"/>
          <a:lstStyle>
            <a:lvl1pPr>
              <a:defRPr lang="ru-RU" sz="2800" kern="1200" dirty="0">
                <a:solidFill>
                  <a:schemeClr val="bg1"/>
                </a:solidFill>
                <a:latin typeface="Atyp Display Light" panose="00000400000000000000" pitchFamily="2" charset="0"/>
                <a:ea typeface="Atyp Display Light" panose="00000400000000000000" pitchFamily="2" charset="0"/>
                <a:cs typeface="+mj-cs"/>
              </a:defRPr>
            </a:lvl1pPr>
          </a:lstStyle>
          <a:p>
            <a:endParaRPr lang="ru-RU" dirty="0"/>
          </a:p>
        </p:txBody>
      </p:sp>
      <p:sp>
        <p:nvSpPr>
          <p:cNvPr id="3" name="Рисунок 2"/>
          <p:cNvSpPr>
            <a:spLocks noGrp="1"/>
          </p:cNvSpPr>
          <p:nvPr>
            <p:ph type="pic" idx="1"/>
          </p:nvPr>
        </p:nvSpPr>
        <p:spPr>
          <a:xfrm>
            <a:off x="5183188" y="168442"/>
            <a:ext cx="6944644" cy="6581274"/>
          </a:xfrm>
        </p:spPr>
        <p:txBody>
          <a:bodyPr/>
          <a:lstStyle>
            <a:lvl1pPr marL="0" indent="0">
              <a:buNone/>
              <a:defRPr sz="3200"/>
            </a:lvl1pPr>
            <a:lvl2pPr marL="457201" indent="0">
              <a:buNone/>
              <a:defRPr sz="2800"/>
            </a:lvl2pPr>
            <a:lvl3pPr marL="914402" indent="0">
              <a:buNone/>
              <a:defRPr sz="2400"/>
            </a:lvl3pPr>
            <a:lvl4pPr marL="1371604" indent="0">
              <a:buNone/>
              <a:defRPr sz="2000"/>
            </a:lvl4pPr>
            <a:lvl5pPr marL="1828805" indent="0">
              <a:buNone/>
              <a:defRPr sz="2000"/>
            </a:lvl5pPr>
            <a:lvl6pPr marL="2286006" indent="0">
              <a:buNone/>
              <a:defRPr sz="2000"/>
            </a:lvl6pPr>
            <a:lvl7pPr marL="2743208" indent="0">
              <a:buNone/>
              <a:defRPr sz="2000"/>
            </a:lvl7pPr>
            <a:lvl8pPr marL="3200409" indent="0">
              <a:buNone/>
              <a:defRPr sz="2000"/>
            </a:lvl8pPr>
            <a:lvl9pPr marL="3657611" indent="0">
              <a:buNone/>
              <a:defRPr sz="2000"/>
            </a:lvl9pPr>
          </a:lstStyle>
          <a:p>
            <a:r>
              <a:rPr lang="ru-RU"/>
              <a:t>Вставка рисунка</a:t>
            </a:r>
          </a:p>
        </p:txBody>
      </p:sp>
      <p:sp>
        <p:nvSpPr>
          <p:cNvPr id="4" name="Текст 3"/>
          <p:cNvSpPr>
            <a:spLocks noGrp="1"/>
          </p:cNvSpPr>
          <p:nvPr>
            <p:ph type="body" sz="half" idx="2"/>
          </p:nvPr>
        </p:nvSpPr>
        <p:spPr>
          <a:xfrm>
            <a:off x="28576" y="2057400"/>
            <a:ext cx="5000624" cy="3811588"/>
          </a:xfrm>
        </p:spPr>
        <p:txBody>
          <a:bodyPr/>
          <a:lstStyle>
            <a:lvl1pPr marL="0" indent="0">
              <a:buNone/>
              <a:defRPr lang="ru-RU" sz="1600" kern="1200" smtClean="0">
                <a:solidFill>
                  <a:schemeClr val="bg1"/>
                </a:solidFill>
                <a:latin typeface="Atyp Display Medium" panose="00000600000000000000" pitchFamily="2" charset="0"/>
                <a:ea typeface="Atyp Display Medium" panose="00000600000000000000" pitchFamily="2" charset="0"/>
                <a:cs typeface="+mn-cs"/>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endParaRPr lang="ru-RU" dirty="0"/>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61270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28575" y="1489825"/>
            <a:ext cx="12163425" cy="52316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10"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11"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14306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object 2"/>
          <p:cNvSpPr/>
          <p:nvPr/>
        </p:nvSpPr>
        <p:spPr>
          <a:xfrm>
            <a:off x="0" y="-38653"/>
            <a:ext cx="8058136"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7931059"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endParaRPr lang="ru-RU" dirty="0"/>
          </a:p>
        </p:txBody>
      </p:sp>
      <p:sp>
        <p:nvSpPr>
          <p:cNvPr id="3" name="Подзаголовок 2"/>
          <p:cNvSpPr>
            <a:spLocks noGrp="1"/>
          </p:cNvSpPr>
          <p:nvPr>
            <p:ph type="subTitle" idx="1"/>
          </p:nvPr>
        </p:nvSpPr>
        <p:spPr>
          <a:xfrm>
            <a:off x="28575" y="5212080"/>
            <a:ext cx="10639425" cy="45719"/>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69309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Титульный слайд">
    <p:spTree>
      <p:nvGrpSpPr>
        <p:cNvPr id="1" name=""/>
        <p:cNvGrpSpPr/>
        <p:nvPr/>
      </p:nvGrpSpPr>
      <p:grpSpPr>
        <a:xfrm>
          <a:off x="0" y="0"/>
          <a:ext cx="0" cy="0"/>
          <a:chOff x="0" y="0"/>
          <a:chExt cx="0" cy="0"/>
        </a:xfrm>
      </p:grpSpPr>
      <p:sp>
        <p:nvSpPr>
          <p:cNvPr id="8" name="object 2"/>
          <p:cNvSpPr/>
          <p:nvPr/>
        </p:nvSpPr>
        <p:spPr>
          <a:xfrm>
            <a:off x="0" y="-1"/>
            <a:ext cx="12192000" cy="6853823"/>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12085048"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endParaRPr lang="ru-RU" dirty="0"/>
          </a:p>
        </p:txBody>
      </p:sp>
      <p:sp>
        <p:nvSpPr>
          <p:cNvPr id="3" name="Подзаголовок 2"/>
          <p:cNvSpPr>
            <a:spLocks noGrp="1"/>
          </p:cNvSpPr>
          <p:nvPr>
            <p:ph type="subTitle" idx="1"/>
          </p:nvPr>
        </p:nvSpPr>
        <p:spPr>
          <a:xfrm>
            <a:off x="28575" y="5212080"/>
            <a:ext cx="12163425" cy="666206"/>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Tree>
    <p:extLst>
      <p:ext uri="{BB962C8B-B14F-4D97-AF65-F5344CB8AC3E}">
        <p14:creationId xmlns:p14="http://schemas.microsoft.com/office/powerpoint/2010/main" val="146394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8" name="object 2"/>
          <p:cNvSpPr/>
          <p:nvPr/>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1" name="Google Shape;108;p34"/>
          <p:cNvPicPr preferRelativeResize="0"/>
          <p:nvPr/>
        </p:nvPicPr>
        <p:blipFill rotWithShape="1">
          <a:blip r:embed="rId2">
            <a:alphaModFix/>
          </a:blip>
          <a:srcRect t="12757" b="39630"/>
          <a:stretch/>
        </p:blipFill>
        <p:spPr>
          <a:xfrm>
            <a:off x="0" y="3706281"/>
            <a:ext cx="12192000" cy="3151719"/>
          </a:xfrm>
          <a:prstGeom prst="rect">
            <a:avLst/>
          </a:prstGeom>
          <a:noFill/>
          <a:ln>
            <a:noFill/>
          </a:ln>
        </p:spPr>
      </p:pic>
      <p:sp>
        <p:nvSpPr>
          <p:cNvPr id="2" name="Заголовок 1"/>
          <p:cNvSpPr>
            <a:spLocks noGrp="1"/>
          </p:cNvSpPr>
          <p:nvPr>
            <p:ph type="ctrTitle"/>
          </p:nvPr>
        </p:nvSpPr>
        <p:spPr>
          <a:xfrm>
            <a:off x="0" y="2224473"/>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0" y="3046543"/>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
        <p:nvSpPr>
          <p:cNvPr id="10" name="object 2"/>
          <p:cNvSpPr/>
          <p:nvPr userDrawn="1"/>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Google Shape;108;p34"/>
          <p:cNvPicPr preferRelativeResize="0"/>
          <p:nvPr userDrawn="1"/>
        </p:nvPicPr>
        <p:blipFill rotWithShape="1">
          <a:blip r:embed="rId2">
            <a:alphaModFix/>
          </a:blip>
          <a:srcRect t="12757" b="39630"/>
          <a:stretch/>
        </p:blipFill>
        <p:spPr>
          <a:xfrm>
            <a:off x="0" y="3706281"/>
            <a:ext cx="12192000" cy="3151719"/>
          </a:xfrm>
          <a:prstGeom prst="rect">
            <a:avLst/>
          </a:prstGeom>
          <a:noFill/>
          <a:ln>
            <a:noFill/>
          </a:ln>
        </p:spPr>
      </p:pic>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5" y="-415925"/>
            <a:ext cx="2079600" cy="2079600"/>
          </a:xfrm>
          <a:prstGeom prst="rect">
            <a:avLst/>
          </a:prstGeom>
        </p:spPr>
      </p:pic>
      <p:sp>
        <p:nvSpPr>
          <p:cNvPr id="14" name="Подзаголовок 2"/>
          <p:cNvSpPr txBox="1">
            <a:spLocks/>
          </p:cNvSpPr>
          <p:nvPr userDrawn="1"/>
        </p:nvSpPr>
        <p:spPr>
          <a:xfrm>
            <a:off x="180975" y="2247994"/>
            <a:ext cx="12192000" cy="490710"/>
          </a:xfrm>
          <a:prstGeom prst="rect">
            <a:avLst/>
          </a:prstGeom>
        </p:spPr>
        <p:txBody>
          <a:bodyPr vert="horz" lIns="91440" tIns="45720" rIns="91440" bIns="45720" rtlCol="0">
            <a:normAutofit/>
          </a:bodyPr>
          <a:lstStyle>
            <a:lvl1pPr marL="0" indent="84138" algn="l" defTabSz="914402" rtl="0" eaLnBrk="1" latinLnBrk="0" hangingPunct="1">
              <a:lnSpc>
                <a:spcPct val="90000"/>
              </a:lnSpc>
              <a:spcBef>
                <a:spcPts val="1000"/>
              </a:spcBef>
              <a:buClr>
                <a:schemeClr val="bg1"/>
              </a:buClr>
              <a:buFont typeface="Wingdings" panose="05000000000000000000" pitchFamily="2" charset="2"/>
              <a:buNone/>
              <a:defRPr sz="2400" kern="1200">
                <a:solidFill>
                  <a:schemeClr val="bg1"/>
                </a:solidFill>
                <a:latin typeface="Atyp Display Light" panose="00000400000000000000" pitchFamily="2" charset="0"/>
                <a:ea typeface="Atyp Display Light" panose="00000400000000000000" pitchFamily="2" charset="0"/>
                <a:cs typeface="+mn-cs"/>
              </a:defRPr>
            </a:lvl1pPr>
            <a:lvl2pPr marL="457201" indent="0" algn="ctr" defTabSz="914402" rtl="0" eaLnBrk="1" latinLnBrk="0" hangingPunct="1">
              <a:lnSpc>
                <a:spcPct val="90000"/>
              </a:lnSpc>
              <a:spcBef>
                <a:spcPts val="500"/>
              </a:spcBef>
              <a:buClr>
                <a:schemeClr val="bg1"/>
              </a:buClr>
              <a:buFont typeface="Wingdings" panose="05000000000000000000" pitchFamily="2" charset="2"/>
              <a:buNone/>
              <a:defRPr sz="2000" kern="1200">
                <a:solidFill>
                  <a:schemeClr val="bg1"/>
                </a:solidFill>
                <a:latin typeface="+mn-lt"/>
                <a:ea typeface="+mn-ea"/>
                <a:cs typeface="+mn-cs"/>
              </a:defRPr>
            </a:lvl2pPr>
            <a:lvl3pPr marL="914402" indent="0" algn="ctr" defTabSz="914402" rtl="0" eaLnBrk="1" latinLnBrk="0" hangingPunct="1">
              <a:lnSpc>
                <a:spcPct val="90000"/>
              </a:lnSpc>
              <a:spcBef>
                <a:spcPts val="500"/>
              </a:spcBef>
              <a:buClr>
                <a:schemeClr val="bg1"/>
              </a:buClr>
              <a:buFont typeface="Wingdings" panose="05000000000000000000" pitchFamily="2" charset="2"/>
              <a:buNone/>
              <a:defRPr sz="1800" kern="1200">
                <a:solidFill>
                  <a:schemeClr val="bg1"/>
                </a:solidFill>
                <a:latin typeface="+mn-lt"/>
                <a:ea typeface="+mn-ea"/>
                <a:cs typeface="+mn-cs"/>
              </a:defRPr>
            </a:lvl3pPr>
            <a:lvl4pPr marL="1371604"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4pPr>
            <a:lvl5pPr marL="1828805"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5pPr>
            <a:lvl6pPr marL="2286006"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8"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9"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11"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dirty="0"/>
          </a:p>
        </p:txBody>
      </p:sp>
      <p:sp>
        <p:nvSpPr>
          <p:cNvPr id="15" name="Подзаголовок 2"/>
          <p:cNvSpPr txBox="1">
            <a:spLocks/>
          </p:cNvSpPr>
          <p:nvPr userDrawn="1"/>
        </p:nvSpPr>
        <p:spPr>
          <a:xfrm>
            <a:off x="90488" y="3230524"/>
            <a:ext cx="12192000" cy="490710"/>
          </a:xfrm>
          <a:prstGeom prst="rect">
            <a:avLst/>
          </a:prstGeom>
        </p:spPr>
        <p:txBody>
          <a:bodyPr vert="horz" lIns="91440" tIns="45720" rIns="91440" bIns="45720" rtlCol="0">
            <a:normAutofit/>
          </a:bodyPr>
          <a:lstStyle>
            <a:lvl1pPr marL="0" indent="84138" algn="l" defTabSz="914402" rtl="0" eaLnBrk="1" latinLnBrk="0" hangingPunct="1">
              <a:lnSpc>
                <a:spcPct val="90000"/>
              </a:lnSpc>
              <a:spcBef>
                <a:spcPts val="1000"/>
              </a:spcBef>
              <a:buClr>
                <a:schemeClr val="bg1"/>
              </a:buClr>
              <a:buFont typeface="Wingdings" panose="05000000000000000000" pitchFamily="2" charset="2"/>
              <a:buNone/>
              <a:defRPr sz="2400" kern="1200">
                <a:solidFill>
                  <a:schemeClr val="bg1"/>
                </a:solidFill>
                <a:latin typeface="Atyp Display Light" panose="00000400000000000000" pitchFamily="2" charset="0"/>
                <a:ea typeface="Atyp Display Light" panose="00000400000000000000" pitchFamily="2" charset="0"/>
                <a:cs typeface="+mn-cs"/>
              </a:defRPr>
            </a:lvl1pPr>
            <a:lvl2pPr marL="457201" indent="0" algn="ctr" defTabSz="914402" rtl="0" eaLnBrk="1" latinLnBrk="0" hangingPunct="1">
              <a:lnSpc>
                <a:spcPct val="90000"/>
              </a:lnSpc>
              <a:spcBef>
                <a:spcPts val="500"/>
              </a:spcBef>
              <a:buClr>
                <a:schemeClr val="bg1"/>
              </a:buClr>
              <a:buFont typeface="Wingdings" panose="05000000000000000000" pitchFamily="2" charset="2"/>
              <a:buNone/>
              <a:defRPr sz="2000" kern="1200">
                <a:solidFill>
                  <a:schemeClr val="bg1"/>
                </a:solidFill>
                <a:latin typeface="+mn-lt"/>
                <a:ea typeface="+mn-ea"/>
                <a:cs typeface="+mn-cs"/>
              </a:defRPr>
            </a:lvl2pPr>
            <a:lvl3pPr marL="914402" indent="0" algn="ctr" defTabSz="914402" rtl="0" eaLnBrk="1" latinLnBrk="0" hangingPunct="1">
              <a:lnSpc>
                <a:spcPct val="90000"/>
              </a:lnSpc>
              <a:spcBef>
                <a:spcPts val="500"/>
              </a:spcBef>
              <a:buClr>
                <a:schemeClr val="bg1"/>
              </a:buClr>
              <a:buFont typeface="Wingdings" panose="05000000000000000000" pitchFamily="2" charset="2"/>
              <a:buNone/>
              <a:defRPr sz="1800" kern="1200">
                <a:solidFill>
                  <a:schemeClr val="bg1"/>
                </a:solidFill>
                <a:latin typeface="+mn-lt"/>
                <a:ea typeface="+mn-ea"/>
                <a:cs typeface="+mn-cs"/>
              </a:defRPr>
            </a:lvl3pPr>
            <a:lvl4pPr marL="1371604"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4pPr>
            <a:lvl5pPr marL="1828805"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5pPr>
            <a:lvl6pPr marL="2286006"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8"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9"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11"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dirty="0"/>
          </a:p>
        </p:txBody>
      </p:sp>
    </p:spTree>
    <p:extLst>
      <p:ext uri="{BB962C8B-B14F-4D97-AF65-F5344CB8AC3E}">
        <p14:creationId xmlns:p14="http://schemas.microsoft.com/office/powerpoint/2010/main" val="517135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8" name="object 2"/>
          <p:cNvSpPr/>
          <p:nvPr/>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0" y="2923501"/>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514600" y="3994484"/>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10" name="Picture 5"/>
          <p:cNvPicPr>
            <a:picLocks noChangeAspect="1"/>
          </p:cNvPicPr>
          <p:nvPr/>
        </p:nvPicPr>
        <p:blipFill>
          <a:blip r:embed="rId2"/>
          <a:srcRect t="12053" r="49" b="52791"/>
          <a:stretch>
            <a:fillRect/>
          </a:stretch>
        </p:blipFill>
        <p:spPr>
          <a:xfrm>
            <a:off x="0" y="4908549"/>
            <a:ext cx="12192000" cy="1949451"/>
          </a:xfrm>
          <a:prstGeom prst="rect">
            <a:avLst/>
          </a:prstGeom>
        </p:spPr>
      </p:pic>
      <p:pic>
        <p:nvPicPr>
          <p:cNvPr id="12"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Lst>
          </a:blip>
          <a:srcRect l="22" r="22"/>
          <a:stretch>
            <a:fillRect/>
          </a:stretch>
        </p:blipFill>
        <p:spPr>
          <a:xfrm>
            <a:off x="-248652" y="-1036808"/>
            <a:ext cx="3693694" cy="3693694"/>
          </a:xfrm>
          <a:prstGeom prst="rect">
            <a:avLst/>
          </a:prstGeom>
        </p:spPr>
      </p:pic>
      <p:sp>
        <p:nvSpPr>
          <p:cNvPr id="11" name="object 2"/>
          <p:cNvSpPr/>
          <p:nvPr userDrawn="1"/>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Picture 5"/>
          <p:cNvPicPr>
            <a:picLocks noChangeAspect="1"/>
          </p:cNvPicPr>
          <p:nvPr userDrawn="1"/>
        </p:nvPicPr>
        <p:blipFill>
          <a:blip r:embed="rId2"/>
          <a:srcRect t="12053" r="49" b="52791"/>
          <a:stretch>
            <a:fillRect/>
          </a:stretch>
        </p:blipFill>
        <p:spPr>
          <a:xfrm>
            <a:off x="0" y="4908549"/>
            <a:ext cx="12192000" cy="1949451"/>
          </a:xfrm>
          <a:prstGeom prst="rect">
            <a:avLst/>
          </a:prstGeom>
        </p:spPr>
      </p:pic>
      <p:pic>
        <p:nvPicPr>
          <p:cNvPr id="14" name="Picture 7"/>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Lst>
          </a:blip>
          <a:srcRect l="22" r="22"/>
          <a:stretch>
            <a:fillRect/>
          </a:stretch>
        </p:blipFill>
        <p:spPr>
          <a:xfrm>
            <a:off x="-248652" y="-1036808"/>
            <a:ext cx="3693694" cy="3693694"/>
          </a:xfrm>
          <a:prstGeom prst="rect">
            <a:avLst/>
          </a:prstGeom>
        </p:spPr>
      </p:pic>
    </p:spTree>
    <p:extLst>
      <p:ext uri="{BB962C8B-B14F-4D97-AF65-F5344CB8AC3E}">
        <p14:creationId xmlns:p14="http://schemas.microsoft.com/office/powerpoint/2010/main" val="2188035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1332000" y="12698"/>
            <a:ext cx="10771425" cy="681071"/>
          </a:xfrm>
        </p:spPr>
        <p:txBody>
          <a:bodyPr>
            <a:norm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Объект 2"/>
          <p:cNvSpPr>
            <a:spLocks noGrp="1"/>
          </p:cNvSpPr>
          <p:nvPr>
            <p:ph idx="1"/>
          </p:nvPr>
        </p:nvSpPr>
        <p:spPr>
          <a:xfrm>
            <a:off x="28575" y="1825625"/>
            <a:ext cx="12163425" cy="4351338"/>
          </a:xfrm>
        </p:spPr>
        <p:txBody>
          <a:bodyPr/>
          <a:lstStyle>
            <a:lvl2pPr>
              <a:defRPr>
                <a:solidFill>
                  <a:schemeClr val="accent4">
                    <a:lumMod val="75000"/>
                  </a:schemeClr>
                </a:solidFill>
                <a:latin typeface="Atyp Display" panose="00000500000000000000" pitchFamily="2" charset="0"/>
                <a:ea typeface="Atyp Display" panose="00000500000000000000" pitchFamily="2" charset="0"/>
              </a:defRPr>
            </a:lvl2pPr>
            <a:lvl3pPr>
              <a:defRPr>
                <a:solidFill>
                  <a:schemeClr val="accent4">
                    <a:lumMod val="75000"/>
                  </a:schemeClr>
                </a:solidFill>
                <a:latin typeface="Atyp Display" panose="00000500000000000000" pitchFamily="2" charset="0"/>
                <a:ea typeface="Atyp Display" panose="00000500000000000000" pitchFamily="2" charset="0"/>
              </a:defRPr>
            </a:lvl3pPr>
            <a:lvl4pPr>
              <a:defRPr>
                <a:solidFill>
                  <a:schemeClr val="accent4">
                    <a:lumMod val="75000"/>
                  </a:schemeClr>
                </a:solidFill>
                <a:latin typeface="Atyp Display" panose="00000500000000000000" pitchFamily="2" charset="0"/>
                <a:ea typeface="Atyp Display" panose="00000500000000000000" pitchFamily="2" charset="0"/>
              </a:defRPr>
            </a:lvl4pPr>
            <a:lvl5pPr>
              <a:defRPr>
                <a:solidFill>
                  <a:schemeClr val="accent4">
                    <a:lumMod val="75000"/>
                  </a:schemeClr>
                </a:solidFill>
                <a:latin typeface="Atyp Display" panose="00000500000000000000" pitchFamily="2" charset="0"/>
                <a:ea typeface="Atyp Display" panose="00000500000000000000" pitchFamily="2"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172663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1" indent="0">
              <a:buNone/>
              <a:defRPr sz="2000">
                <a:solidFill>
                  <a:schemeClr val="tx1">
                    <a:tint val="75000"/>
                  </a:schemeClr>
                </a:solidFill>
              </a:defRPr>
            </a:lvl2pPr>
            <a:lvl3pPr marL="914402" indent="0">
              <a:buNone/>
              <a:defRPr sz="1800">
                <a:solidFill>
                  <a:schemeClr val="tx1">
                    <a:tint val="75000"/>
                  </a:schemeClr>
                </a:solidFill>
              </a:defRPr>
            </a:lvl3pPr>
            <a:lvl4pPr marL="1371604" indent="0">
              <a:buNone/>
              <a:defRPr sz="1600">
                <a:solidFill>
                  <a:schemeClr val="tx1">
                    <a:tint val="75000"/>
                  </a:schemeClr>
                </a:solidFill>
              </a:defRPr>
            </a:lvl4pPr>
            <a:lvl5pPr marL="1828805" indent="0">
              <a:buNone/>
              <a:defRPr sz="1600">
                <a:solidFill>
                  <a:schemeClr val="tx1">
                    <a:tint val="75000"/>
                  </a:schemeClr>
                </a:solidFill>
              </a:defRPr>
            </a:lvl5pPr>
            <a:lvl6pPr marL="2286006" indent="0">
              <a:buNone/>
              <a:defRPr sz="1600">
                <a:solidFill>
                  <a:schemeClr val="tx1">
                    <a:tint val="75000"/>
                  </a:schemeClr>
                </a:solidFill>
              </a:defRPr>
            </a:lvl6pPr>
            <a:lvl7pPr marL="2743208" indent="0">
              <a:buNone/>
              <a:defRPr sz="1600">
                <a:solidFill>
                  <a:schemeClr val="tx1">
                    <a:tint val="75000"/>
                  </a:schemeClr>
                </a:solidFill>
              </a:defRPr>
            </a:lvl7pPr>
            <a:lvl8pPr marL="3200409" indent="0">
              <a:buNone/>
              <a:defRPr sz="1600">
                <a:solidFill>
                  <a:schemeClr val="tx1">
                    <a:tint val="75000"/>
                  </a:schemeClr>
                </a:solidFill>
              </a:defRPr>
            </a:lvl8pPr>
            <a:lvl9pPr marL="36576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7" name="object 2"/>
          <p:cNvSpPr/>
          <p:nvPr/>
        </p:nvSpPr>
        <p:spPr>
          <a:xfrm>
            <a:off x="0" y="34925"/>
            <a:ext cx="8058136" cy="6823075"/>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8" name="Заголовок 1"/>
          <p:cNvSpPr txBox="1">
            <a:spLocks/>
          </p:cNvSpPr>
          <p:nvPr/>
        </p:nvSpPr>
        <p:spPr>
          <a:xfrm>
            <a:off x="0" y="1629000"/>
            <a:ext cx="10668000" cy="1800000"/>
          </a:xfrm>
          <a:prstGeom prst="rect">
            <a:avLst/>
          </a:prstGeom>
        </p:spPr>
        <p:txBody>
          <a:bodyPr vert="horz" lIns="91440" tIns="45720" rIns="91440" bIns="45720" rtlCol="0" anchor="b">
            <a:normAutofit/>
          </a:bodyPr>
          <a:lstStyle>
            <a:lvl1pPr marL="0" indent="180975" algn="l" defTabSz="914402" rtl="0" eaLnBrk="1" latinLnBrk="0" hangingPunct="1">
              <a:lnSpc>
                <a:spcPct val="90000"/>
              </a:lnSpc>
              <a:spcBef>
                <a:spcPct val="0"/>
              </a:spcBef>
              <a:buNone/>
              <a:defRPr sz="3200" kern="1200">
                <a:solidFill>
                  <a:schemeClr val="bg1"/>
                </a:solidFill>
                <a:latin typeface="Atyp Display Medium" panose="00000600000000000000" pitchFamily="2" charset="0"/>
                <a:ea typeface="Atyp Display Medium" panose="00000600000000000000" pitchFamily="2" charset="0"/>
                <a:cs typeface="+mj-cs"/>
              </a:defRPr>
            </a:lvl1pPr>
          </a:lstStyle>
          <a:p>
            <a:r>
              <a:rPr lang="ru-RU"/>
              <a:t>Образец заголовка</a:t>
            </a:r>
            <a:endParaRPr lang="ru-RU" dirty="0"/>
          </a:p>
        </p:txBody>
      </p:sp>
      <p:sp>
        <p:nvSpPr>
          <p:cNvPr id="9" name="Подзаголовок 2"/>
          <p:cNvSpPr>
            <a:spLocks noGrp="1"/>
          </p:cNvSpPr>
          <p:nvPr>
            <p:ph type="subTitle" idx="13"/>
          </p:nvPr>
        </p:nvSpPr>
        <p:spPr>
          <a:xfrm>
            <a:off x="28575" y="5212080"/>
            <a:ext cx="10639425" cy="45719"/>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10" name="Дата 3"/>
          <p:cNvSpPr txBox="1">
            <a:spLocks/>
          </p:cNvSpPr>
          <p:nvPr/>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EFA53-F6F0-4971-A4AE-FDE982A52079}" type="datetimeFigureOut">
              <a:rPr lang="ru-RU" smtClean="0"/>
              <a:pPr/>
              <a:t>01.10.2024</a:t>
            </a:fld>
            <a:endParaRPr lang="ru-RU"/>
          </a:p>
        </p:txBody>
      </p:sp>
      <p:sp>
        <p:nvSpPr>
          <p:cNvPr id="11" name="Номер слайда 5"/>
          <p:cNvSpPr txBox="1">
            <a:spLocks/>
          </p:cNvSpPr>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4E54F-C40D-4FA8-AB23-9DF35C9ACFA3}" type="slidenum">
              <a:rPr lang="ru-RU" smtClean="0"/>
              <a:pPr/>
              <a:t>‹#›</a:t>
            </a:fld>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232800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Титульный слайд">
    <p:spTree>
      <p:nvGrpSpPr>
        <p:cNvPr id="1" name=""/>
        <p:cNvGrpSpPr/>
        <p:nvPr/>
      </p:nvGrpSpPr>
      <p:grpSpPr>
        <a:xfrm>
          <a:off x="0" y="0"/>
          <a:ext cx="0" cy="0"/>
          <a:chOff x="0" y="0"/>
          <a:chExt cx="0" cy="0"/>
        </a:xfrm>
      </p:grpSpPr>
      <p:sp>
        <p:nvSpPr>
          <p:cNvPr id="8" name="object 2"/>
          <p:cNvSpPr/>
          <p:nvPr/>
        </p:nvSpPr>
        <p:spPr>
          <a:xfrm>
            <a:off x="0" y="-1"/>
            <a:ext cx="12192000" cy="6853823"/>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12085048"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dirty="0"/>
              <a:t>Образец заголовка</a:t>
            </a:r>
          </a:p>
        </p:txBody>
      </p:sp>
      <p:sp>
        <p:nvSpPr>
          <p:cNvPr id="3" name="Подзаголовок 2"/>
          <p:cNvSpPr>
            <a:spLocks noGrp="1"/>
          </p:cNvSpPr>
          <p:nvPr>
            <p:ph type="subTitle" idx="1"/>
          </p:nvPr>
        </p:nvSpPr>
        <p:spPr>
          <a:xfrm>
            <a:off x="28575" y="5212080"/>
            <a:ext cx="12163425" cy="666206"/>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dirty="0"/>
              <a:t>Образец подзаголовка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Tree>
    <p:extLst>
      <p:ext uri="{BB962C8B-B14F-4D97-AF65-F5344CB8AC3E}">
        <p14:creationId xmlns:p14="http://schemas.microsoft.com/office/powerpoint/2010/main" val="246422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 y="1587082"/>
            <a:ext cx="5991225"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587082"/>
            <a:ext cx="6005730"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sp>
        <p:nvSpPr>
          <p:cNvPr id="11" name="Заголовок 1"/>
          <p:cNvSpPr>
            <a:spLocks noGrp="1"/>
          </p:cNvSpPr>
          <p:nvPr>
            <p:ph type="title"/>
          </p:nvPr>
        </p:nvSpPr>
        <p:spPr>
          <a:xfrm>
            <a:off x="809944" y="105813"/>
            <a:ext cx="11380787" cy="430031"/>
          </a:xfrm>
        </p:spPr>
        <p:txBody>
          <a:bodyPr>
            <a:noAutofit/>
          </a:bodyPr>
          <a:lstStyle>
            <a:lvl1pPr algn="r">
              <a:defRPr sz="28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600427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797143" y="42558"/>
            <a:ext cx="11380787" cy="517313"/>
          </a:xfrm>
        </p:spPr>
        <p:txBody>
          <a:bodyPr>
            <a:no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Текст 2"/>
          <p:cNvSpPr>
            <a:spLocks noGrp="1"/>
          </p:cNvSpPr>
          <p:nvPr>
            <p:ph type="body" idx="1"/>
          </p:nvPr>
        </p:nvSpPr>
        <p:spPr>
          <a:xfrm>
            <a:off x="28576" y="1681163"/>
            <a:ext cx="5969002"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4" name="Объект 3"/>
          <p:cNvSpPr>
            <a:spLocks noGrp="1"/>
          </p:cNvSpPr>
          <p:nvPr>
            <p:ph sz="half" idx="2"/>
          </p:nvPr>
        </p:nvSpPr>
        <p:spPr>
          <a:xfrm>
            <a:off x="28576" y="1976022"/>
            <a:ext cx="5969002"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172200" y="1681163"/>
            <a:ext cx="6019800"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6" name="Объект 5"/>
          <p:cNvSpPr>
            <a:spLocks noGrp="1"/>
          </p:cNvSpPr>
          <p:nvPr>
            <p:ph sz="quarter" idx="4"/>
          </p:nvPr>
        </p:nvSpPr>
        <p:spPr>
          <a:xfrm>
            <a:off x="6172200" y="1976022"/>
            <a:ext cx="6005730"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E14A12-D637-4EFE-9C75-1DCF0EC4F913}" type="slidenum">
              <a:rPr lang="ru-RU" smtClean="0"/>
              <a:pPr/>
              <a:t>‹#›</a:t>
            </a:fld>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962641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E14A12-D637-4EFE-9C75-1DCF0EC4F913}" type="slidenum">
              <a:rPr lang="ru-RU" smtClean="0"/>
              <a:pPr/>
              <a:t>‹#›</a:t>
            </a:fld>
            <a:endParaRPr lang="ru-RU"/>
          </a:p>
        </p:txBody>
      </p:sp>
      <p:sp>
        <p:nvSpPr>
          <p:cNvPr id="2" name="Заголовок 1"/>
          <p:cNvSpPr>
            <a:spLocks noGrp="1"/>
          </p:cNvSpPr>
          <p:nvPr>
            <p:ph type="title"/>
          </p:nvPr>
        </p:nvSpPr>
        <p:spPr>
          <a:xfrm>
            <a:off x="696000" y="247264"/>
            <a:ext cx="11496000" cy="1018507"/>
          </a:xfrm>
        </p:spPr>
        <p:txBody>
          <a:bodyP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a:t>Образец заголовка</a:t>
            </a:r>
            <a:endParaRPr lang="ru-RU" dirty="0"/>
          </a:p>
        </p:txBody>
      </p:sp>
      <p:sp>
        <p:nvSpPr>
          <p:cNvPr id="8"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699473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E14A12-D637-4EFE-9C75-1DCF0EC4F913}" type="slidenum">
              <a:rPr lang="ru-RU" smtClean="0"/>
              <a:pPr/>
              <a:t>‹#›</a:t>
            </a:fld>
            <a:endParaRPr lang="ru-RU"/>
          </a:p>
        </p:txBody>
      </p:sp>
      <p:sp>
        <p:nvSpPr>
          <p:cNvPr id="7"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9" name="Заголовок 1"/>
          <p:cNvSpPr txBox="1">
            <a:spLocks/>
          </p:cNvSpPr>
          <p:nvPr/>
        </p:nvSpPr>
        <p:spPr>
          <a:xfrm>
            <a:off x="696000" y="247264"/>
            <a:ext cx="11496000" cy="1018507"/>
          </a:xfrm>
          <a:prstGeom prst="rect">
            <a:avLst/>
          </a:prstGeom>
        </p:spPr>
        <p:txBody>
          <a:bodyPr vert="horz" lIns="91440" tIns="45720" rIns="91440" bIns="45720" rtlCol="0" anchor="ct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dirty="0"/>
              <a:t>Образец заголовка</a:t>
            </a:r>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665939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object 2"/>
          <p:cNvSpPr/>
          <p:nvPr/>
        </p:nvSpPr>
        <p:spPr>
          <a:xfrm>
            <a:off x="0" y="1"/>
            <a:ext cx="4993105"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64696" y="457200"/>
            <a:ext cx="4507332" cy="1600200"/>
          </a:xfrm>
        </p:spPr>
        <p:txBody>
          <a:bodyPr anchor="b">
            <a:normAutofit/>
          </a:bodyPr>
          <a:lstStyle>
            <a:lvl1pPr>
              <a:defRPr sz="2800">
                <a:solidFill>
                  <a:schemeClr val="bg1"/>
                </a:solidFill>
                <a:latin typeface="Atyp Display Light" panose="00000400000000000000" pitchFamily="2" charset="0"/>
                <a:ea typeface="Atyp Display Light" panose="00000400000000000000" pitchFamily="2" charset="0"/>
              </a:defRPr>
            </a:lvl1pPr>
          </a:lstStyle>
          <a:p>
            <a:endParaRPr lang="ru-RU" dirty="0"/>
          </a:p>
        </p:txBody>
      </p:sp>
      <p:sp>
        <p:nvSpPr>
          <p:cNvPr id="3" name="Объект 2"/>
          <p:cNvSpPr>
            <a:spLocks noGrp="1"/>
          </p:cNvSpPr>
          <p:nvPr>
            <p:ph idx="1"/>
          </p:nvPr>
        </p:nvSpPr>
        <p:spPr>
          <a:xfrm>
            <a:off x="5089358" y="36096"/>
            <a:ext cx="7072146" cy="6821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half" idx="2"/>
          </p:nvPr>
        </p:nvSpPr>
        <p:spPr>
          <a:xfrm>
            <a:off x="0" y="2057400"/>
            <a:ext cx="4993105" cy="3811588"/>
          </a:xfrm>
        </p:spPr>
        <p:txBody>
          <a:bodyPr/>
          <a:lstStyle>
            <a:lvl1pPr marL="0" indent="0">
              <a:buNone/>
              <a:defRPr sz="1600">
                <a:latin typeface="Atyp Display Medium" panose="00000600000000000000" pitchFamily="2" charset="0"/>
                <a:ea typeface="Atyp Display Medium" panose="00000600000000000000" pitchFamily="2" charset="0"/>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endParaRPr lang="ru-RU" dirty="0"/>
          </a:p>
        </p:txBody>
      </p:sp>
      <p:sp>
        <p:nvSpPr>
          <p:cNvPr id="5" name="Дата 4"/>
          <p:cNvSpPr>
            <a:spLocks noGrp="1"/>
          </p:cNvSpPr>
          <p:nvPr>
            <p:ph type="dt" sz="half" idx="10"/>
          </p:nvPr>
        </p:nvSpPr>
        <p:spPr/>
        <p:txBody>
          <a:bodyPr/>
          <a:lstStyle>
            <a:lvl1pPr>
              <a:defRPr>
                <a:solidFill>
                  <a:schemeClr val="bg1"/>
                </a:solidFill>
              </a:defRPr>
            </a:lvl1p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lvl1pPr>
              <a:defRPr>
                <a:solidFill>
                  <a:schemeClr val="tx1"/>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352094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object 2"/>
          <p:cNvSpPr/>
          <p:nvPr/>
        </p:nvSpPr>
        <p:spPr>
          <a:xfrm>
            <a:off x="-16294" y="0"/>
            <a:ext cx="5029200"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40632" y="457200"/>
            <a:ext cx="4531395" cy="1600200"/>
          </a:xfrm>
        </p:spPr>
        <p:txBody>
          <a:bodyPr anchor="b"/>
          <a:lstStyle>
            <a:lvl1pPr>
              <a:defRPr lang="ru-RU" sz="2800" kern="1200" dirty="0">
                <a:solidFill>
                  <a:schemeClr val="bg1"/>
                </a:solidFill>
                <a:latin typeface="Atyp Display Light" panose="00000400000000000000" pitchFamily="2" charset="0"/>
                <a:ea typeface="Atyp Display Light" panose="00000400000000000000" pitchFamily="2" charset="0"/>
                <a:cs typeface="+mj-cs"/>
              </a:defRPr>
            </a:lvl1pPr>
          </a:lstStyle>
          <a:p>
            <a:endParaRPr lang="ru-RU" dirty="0"/>
          </a:p>
        </p:txBody>
      </p:sp>
      <p:sp>
        <p:nvSpPr>
          <p:cNvPr id="3" name="Рисунок 2"/>
          <p:cNvSpPr>
            <a:spLocks noGrp="1"/>
          </p:cNvSpPr>
          <p:nvPr>
            <p:ph type="pic" idx="1"/>
          </p:nvPr>
        </p:nvSpPr>
        <p:spPr>
          <a:xfrm>
            <a:off x="5183188" y="168442"/>
            <a:ext cx="6944644" cy="6581274"/>
          </a:xfrm>
        </p:spPr>
        <p:txBody>
          <a:bodyPr/>
          <a:lstStyle>
            <a:lvl1pPr marL="0" indent="0">
              <a:buNone/>
              <a:defRPr sz="3200"/>
            </a:lvl1pPr>
            <a:lvl2pPr marL="457201" indent="0">
              <a:buNone/>
              <a:defRPr sz="2800"/>
            </a:lvl2pPr>
            <a:lvl3pPr marL="914402" indent="0">
              <a:buNone/>
              <a:defRPr sz="2400"/>
            </a:lvl3pPr>
            <a:lvl4pPr marL="1371604" indent="0">
              <a:buNone/>
              <a:defRPr sz="2000"/>
            </a:lvl4pPr>
            <a:lvl5pPr marL="1828805" indent="0">
              <a:buNone/>
              <a:defRPr sz="2000"/>
            </a:lvl5pPr>
            <a:lvl6pPr marL="2286006" indent="0">
              <a:buNone/>
              <a:defRPr sz="2000"/>
            </a:lvl6pPr>
            <a:lvl7pPr marL="2743208" indent="0">
              <a:buNone/>
              <a:defRPr sz="2000"/>
            </a:lvl7pPr>
            <a:lvl8pPr marL="3200409" indent="0">
              <a:buNone/>
              <a:defRPr sz="2000"/>
            </a:lvl8pPr>
            <a:lvl9pPr marL="3657611" indent="0">
              <a:buNone/>
              <a:defRPr sz="2000"/>
            </a:lvl9pPr>
          </a:lstStyle>
          <a:p>
            <a:r>
              <a:rPr lang="ru-RU" dirty="0"/>
              <a:t>Вставка рисунка</a:t>
            </a:r>
          </a:p>
        </p:txBody>
      </p:sp>
      <p:sp>
        <p:nvSpPr>
          <p:cNvPr id="4" name="Текст 3"/>
          <p:cNvSpPr>
            <a:spLocks noGrp="1"/>
          </p:cNvSpPr>
          <p:nvPr>
            <p:ph type="body" sz="half" idx="2"/>
          </p:nvPr>
        </p:nvSpPr>
        <p:spPr>
          <a:xfrm>
            <a:off x="28576" y="2057400"/>
            <a:ext cx="5000624" cy="3811588"/>
          </a:xfrm>
        </p:spPr>
        <p:txBody>
          <a:bodyPr/>
          <a:lstStyle>
            <a:lvl1pPr marL="0" indent="0">
              <a:buNone/>
              <a:defRPr lang="ru-RU" sz="1600" kern="1200" smtClean="0">
                <a:solidFill>
                  <a:schemeClr val="bg1"/>
                </a:solidFill>
                <a:latin typeface="Atyp Display Medium" panose="00000600000000000000" pitchFamily="2" charset="0"/>
                <a:ea typeface="Atyp Display Medium" panose="00000600000000000000" pitchFamily="2" charset="0"/>
                <a:cs typeface="+mn-cs"/>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endParaRPr lang="ru-RU" dirty="0"/>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1490951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28575" y="1489825"/>
            <a:ext cx="12163425" cy="52316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10"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11"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3817712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object 2"/>
          <p:cNvSpPr/>
          <p:nvPr/>
        </p:nvSpPr>
        <p:spPr>
          <a:xfrm>
            <a:off x="0" y="-38653"/>
            <a:ext cx="8058136"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7931059"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8575" y="5212080"/>
            <a:ext cx="10639425" cy="686696"/>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3163255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3_Титульный слайд">
    <p:spTree>
      <p:nvGrpSpPr>
        <p:cNvPr id="1" name=""/>
        <p:cNvGrpSpPr/>
        <p:nvPr/>
      </p:nvGrpSpPr>
      <p:grpSpPr>
        <a:xfrm>
          <a:off x="0" y="0"/>
          <a:ext cx="0" cy="0"/>
          <a:chOff x="0" y="0"/>
          <a:chExt cx="0" cy="0"/>
        </a:xfrm>
      </p:grpSpPr>
      <p:sp>
        <p:nvSpPr>
          <p:cNvPr id="8" name="object 2"/>
          <p:cNvSpPr/>
          <p:nvPr/>
        </p:nvSpPr>
        <p:spPr>
          <a:xfrm>
            <a:off x="0" y="-1"/>
            <a:ext cx="12192000" cy="6853823"/>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12085048"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8575" y="5212080"/>
            <a:ext cx="12163425" cy="666206"/>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Tree>
    <p:extLst>
      <p:ext uri="{BB962C8B-B14F-4D97-AF65-F5344CB8AC3E}">
        <p14:creationId xmlns:p14="http://schemas.microsoft.com/office/powerpoint/2010/main" val="2646838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8" name="object 2"/>
          <p:cNvSpPr/>
          <p:nvPr/>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1" name="Google Shape;108;p34"/>
          <p:cNvPicPr preferRelativeResize="0"/>
          <p:nvPr/>
        </p:nvPicPr>
        <p:blipFill rotWithShape="1">
          <a:blip r:embed="rId2">
            <a:alphaModFix/>
          </a:blip>
          <a:srcRect t="12757" b="39630"/>
          <a:stretch/>
        </p:blipFill>
        <p:spPr>
          <a:xfrm>
            <a:off x="0" y="3706281"/>
            <a:ext cx="12192000" cy="3151719"/>
          </a:xfrm>
          <a:prstGeom prst="rect">
            <a:avLst/>
          </a:prstGeom>
          <a:noFill/>
          <a:ln>
            <a:noFill/>
          </a:ln>
        </p:spPr>
      </p:pic>
      <p:sp>
        <p:nvSpPr>
          <p:cNvPr id="2" name="Заголовок 1"/>
          <p:cNvSpPr>
            <a:spLocks noGrp="1"/>
          </p:cNvSpPr>
          <p:nvPr>
            <p:ph type="ctrTitle"/>
          </p:nvPr>
        </p:nvSpPr>
        <p:spPr>
          <a:xfrm>
            <a:off x="0" y="2224473"/>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0" y="3046543"/>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
        <p:nvSpPr>
          <p:cNvPr id="10" name="object 2"/>
          <p:cNvSpPr/>
          <p:nvPr userDrawn="1"/>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Google Shape;108;p34"/>
          <p:cNvPicPr preferRelativeResize="0"/>
          <p:nvPr userDrawn="1"/>
        </p:nvPicPr>
        <p:blipFill rotWithShape="1">
          <a:blip r:embed="rId2">
            <a:alphaModFix/>
          </a:blip>
          <a:srcRect t="12757" b="39630"/>
          <a:stretch/>
        </p:blipFill>
        <p:spPr>
          <a:xfrm>
            <a:off x="0" y="3706281"/>
            <a:ext cx="12192000" cy="3151719"/>
          </a:xfrm>
          <a:prstGeom prst="rect">
            <a:avLst/>
          </a:prstGeom>
          <a:noFill/>
          <a:ln>
            <a:noFill/>
          </a:ln>
        </p:spPr>
      </p:pic>
    </p:spTree>
    <p:extLst>
      <p:ext uri="{BB962C8B-B14F-4D97-AF65-F5344CB8AC3E}">
        <p14:creationId xmlns:p14="http://schemas.microsoft.com/office/powerpoint/2010/main" val="32999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8" name="object 2"/>
          <p:cNvSpPr/>
          <p:nvPr userDrawn="1"/>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1" name="Google Shape;108;p34"/>
          <p:cNvPicPr preferRelativeResize="0"/>
          <p:nvPr userDrawn="1"/>
        </p:nvPicPr>
        <p:blipFill rotWithShape="1">
          <a:blip r:embed="rId2">
            <a:alphaModFix/>
          </a:blip>
          <a:srcRect t="12757" b="39630"/>
          <a:stretch/>
        </p:blipFill>
        <p:spPr>
          <a:xfrm>
            <a:off x="0" y="3706281"/>
            <a:ext cx="12192000" cy="3151719"/>
          </a:xfrm>
          <a:prstGeom prst="rect">
            <a:avLst/>
          </a:prstGeom>
          <a:noFill/>
          <a:ln>
            <a:noFill/>
          </a:ln>
        </p:spPr>
      </p:pic>
      <p:sp>
        <p:nvSpPr>
          <p:cNvPr id="2" name="Заголовок 1"/>
          <p:cNvSpPr>
            <a:spLocks noGrp="1"/>
          </p:cNvSpPr>
          <p:nvPr>
            <p:ph type="ctrTitle"/>
          </p:nvPr>
        </p:nvSpPr>
        <p:spPr>
          <a:xfrm>
            <a:off x="0" y="2224473"/>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endParaRPr lang="ru-RU" dirty="0"/>
          </a:p>
        </p:txBody>
      </p:sp>
      <p:sp>
        <p:nvSpPr>
          <p:cNvPr id="3" name="Подзаголовок 2"/>
          <p:cNvSpPr>
            <a:spLocks noGrp="1"/>
          </p:cNvSpPr>
          <p:nvPr>
            <p:ph type="subTitle" idx="1"/>
          </p:nvPr>
        </p:nvSpPr>
        <p:spPr>
          <a:xfrm>
            <a:off x="0" y="3046543"/>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Tree>
    <p:extLst>
      <p:ext uri="{BB962C8B-B14F-4D97-AF65-F5344CB8AC3E}">
        <p14:creationId xmlns:p14="http://schemas.microsoft.com/office/powerpoint/2010/main" val="2857330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8" name="object 2"/>
          <p:cNvSpPr/>
          <p:nvPr/>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0" y="2923501"/>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514600" y="3994484"/>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10" name="Picture 5"/>
          <p:cNvPicPr>
            <a:picLocks noChangeAspect="1"/>
          </p:cNvPicPr>
          <p:nvPr/>
        </p:nvPicPr>
        <p:blipFill>
          <a:blip r:embed="rId2"/>
          <a:srcRect t="12053" r="49" b="52791"/>
          <a:stretch>
            <a:fillRect/>
          </a:stretch>
        </p:blipFill>
        <p:spPr>
          <a:xfrm>
            <a:off x="0" y="4908549"/>
            <a:ext cx="12192000" cy="1949451"/>
          </a:xfrm>
          <a:prstGeom prst="rect">
            <a:avLst/>
          </a:prstGeom>
        </p:spPr>
      </p:pic>
      <p:pic>
        <p:nvPicPr>
          <p:cNvPr id="12" name="Picture 7"/>
          <p:cNvPicPr>
            <a:picLocks noChangeAspect="1"/>
          </p:cNvPicPr>
          <p:nvPr/>
        </p:nvPicPr>
        <p:blipFill>
          <a:blip r:embed="rId3" cstate="print"/>
          <a:srcRect l="22" r="22"/>
          <a:stretch>
            <a:fillRect/>
          </a:stretch>
        </p:blipFill>
        <p:spPr>
          <a:xfrm>
            <a:off x="-248652" y="-1036808"/>
            <a:ext cx="3693694" cy="3693694"/>
          </a:xfrm>
          <a:prstGeom prst="rect">
            <a:avLst/>
          </a:prstGeom>
        </p:spPr>
      </p:pic>
      <p:sp>
        <p:nvSpPr>
          <p:cNvPr id="11" name="object 2"/>
          <p:cNvSpPr/>
          <p:nvPr userDrawn="1"/>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Picture 5"/>
          <p:cNvPicPr>
            <a:picLocks noChangeAspect="1"/>
          </p:cNvPicPr>
          <p:nvPr userDrawn="1"/>
        </p:nvPicPr>
        <p:blipFill>
          <a:blip r:embed="rId2"/>
          <a:srcRect t="12053" r="49" b="52791"/>
          <a:stretch>
            <a:fillRect/>
          </a:stretch>
        </p:blipFill>
        <p:spPr>
          <a:xfrm>
            <a:off x="0" y="4908549"/>
            <a:ext cx="12192000" cy="1949451"/>
          </a:xfrm>
          <a:prstGeom prst="rect">
            <a:avLst/>
          </a:prstGeom>
        </p:spPr>
      </p:pic>
      <p:pic>
        <p:nvPicPr>
          <p:cNvPr id="14" name="Picture 7"/>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Lst>
          </a:blip>
          <a:srcRect l="22" r="22"/>
          <a:stretch>
            <a:fillRect/>
          </a:stretch>
        </p:blipFill>
        <p:spPr>
          <a:xfrm>
            <a:off x="-248652" y="-1036808"/>
            <a:ext cx="3693694" cy="3693694"/>
          </a:xfrm>
          <a:prstGeom prst="rect">
            <a:avLst/>
          </a:prstGeom>
        </p:spPr>
      </p:pic>
    </p:spTree>
    <p:extLst>
      <p:ext uri="{BB962C8B-B14F-4D97-AF65-F5344CB8AC3E}">
        <p14:creationId xmlns:p14="http://schemas.microsoft.com/office/powerpoint/2010/main" val="132634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1332000" y="12698"/>
            <a:ext cx="10771425" cy="681071"/>
          </a:xfrm>
        </p:spPr>
        <p:txBody>
          <a:bodyPr>
            <a:norm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Объект 2"/>
          <p:cNvSpPr>
            <a:spLocks noGrp="1"/>
          </p:cNvSpPr>
          <p:nvPr>
            <p:ph idx="1"/>
          </p:nvPr>
        </p:nvSpPr>
        <p:spPr>
          <a:xfrm>
            <a:off x="28575" y="1825625"/>
            <a:ext cx="12163425" cy="4351338"/>
          </a:xfrm>
        </p:spPr>
        <p:txBody>
          <a:bodyPr/>
          <a:lstStyle>
            <a:lvl2pPr>
              <a:defRPr>
                <a:solidFill>
                  <a:schemeClr val="accent4">
                    <a:lumMod val="75000"/>
                  </a:schemeClr>
                </a:solidFill>
                <a:latin typeface="Atyp Display" panose="00000500000000000000" pitchFamily="2" charset="0"/>
                <a:ea typeface="Atyp Display" panose="00000500000000000000" pitchFamily="2" charset="0"/>
              </a:defRPr>
            </a:lvl2pPr>
            <a:lvl3pPr>
              <a:defRPr>
                <a:solidFill>
                  <a:schemeClr val="accent4">
                    <a:lumMod val="75000"/>
                  </a:schemeClr>
                </a:solidFill>
                <a:latin typeface="Atyp Display" panose="00000500000000000000" pitchFamily="2" charset="0"/>
                <a:ea typeface="Atyp Display" panose="00000500000000000000" pitchFamily="2" charset="0"/>
              </a:defRPr>
            </a:lvl3pPr>
            <a:lvl4pPr>
              <a:defRPr>
                <a:solidFill>
                  <a:schemeClr val="accent4">
                    <a:lumMod val="75000"/>
                  </a:schemeClr>
                </a:solidFill>
                <a:latin typeface="Atyp Display" panose="00000500000000000000" pitchFamily="2" charset="0"/>
                <a:ea typeface="Atyp Display" panose="00000500000000000000" pitchFamily="2" charset="0"/>
              </a:defRPr>
            </a:lvl4pPr>
            <a:lvl5pPr>
              <a:defRPr>
                <a:solidFill>
                  <a:schemeClr val="accent4">
                    <a:lumMod val="75000"/>
                  </a:schemeClr>
                </a:solidFill>
                <a:latin typeface="Atyp Display" panose="00000500000000000000" pitchFamily="2" charset="0"/>
                <a:ea typeface="Atyp Display" panose="00000500000000000000" pitchFamily="2"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745883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1" indent="0">
              <a:buNone/>
              <a:defRPr sz="2000">
                <a:solidFill>
                  <a:schemeClr val="tx1">
                    <a:tint val="75000"/>
                  </a:schemeClr>
                </a:solidFill>
              </a:defRPr>
            </a:lvl2pPr>
            <a:lvl3pPr marL="914402" indent="0">
              <a:buNone/>
              <a:defRPr sz="1800">
                <a:solidFill>
                  <a:schemeClr val="tx1">
                    <a:tint val="75000"/>
                  </a:schemeClr>
                </a:solidFill>
              </a:defRPr>
            </a:lvl3pPr>
            <a:lvl4pPr marL="1371604" indent="0">
              <a:buNone/>
              <a:defRPr sz="1600">
                <a:solidFill>
                  <a:schemeClr val="tx1">
                    <a:tint val="75000"/>
                  </a:schemeClr>
                </a:solidFill>
              </a:defRPr>
            </a:lvl4pPr>
            <a:lvl5pPr marL="1828805" indent="0">
              <a:buNone/>
              <a:defRPr sz="1600">
                <a:solidFill>
                  <a:schemeClr val="tx1">
                    <a:tint val="75000"/>
                  </a:schemeClr>
                </a:solidFill>
              </a:defRPr>
            </a:lvl5pPr>
            <a:lvl6pPr marL="2286006" indent="0">
              <a:buNone/>
              <a:defRPr sz="1600">
                <a:solidFill>
                  <a:schemeClr val="tx1">
                    <a:tint val="75000"/>
                  </a:schemeClr>
                </a:solidFill>
              </a:defRPr>
            </a:lvl6pPr>
            <a:lvl7pPr marL="2743208" indent="0">
              <a:buNone/>
              <a:defRPr sz="1600">
                <a:solidFill>
                  <a:schemeClr val="tx1">
                    <a:tint val="75000"/>
                  </a:schemeClr>
                </a:solidFill>
              </a:defRPr>
            </a:lvl7pPr>
            <a:lvl8pPr marL="3200409" indent="0">
              <a:buNone/>
              <a:defRPr sz="1600">
                <a:solidFill>
                  <a:schemeClr val="tx1">
                    <a:tint val="75000"/>
                  </a:schemeClr>
                </a:solidFill>
              </a:defRPr>
            </a:lvl8pPr>
            <a:lvl9pPr marL="36576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7" name="object 2"/>
          <p:cNvSpPr/>
          <p:nvPr/>
        </p:nvSpPr>
        <p:spPr>
          <a:xfrm>
            <a:off x="0" y="34925"/>
            <a:ext cx="8058136" cy="6823075"/>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8" name="Заголовок 1"/>
          <p:cNvSpPr txBox="1">
            <a:spLocks/>
          </p:cNvSpPr>
          <p:nvPr/>
        </p:nvSpPr>
        <p:spPr>
          <a:xfrm>
            <a:off x="0" y="1629000"/>
            <a:ext cx="10668000" cy="1800000"/>
          </a:xfrm>
          <a:prstGeom prst="rect">
            <a:avLst/>
          </a:prstGeom>
        </p:spPr>
        <p:txBody>
          <a:bodyPr vert="horz" lIns="91440" tIns="45720" rIns="91440" bIns="45720" rtlCol="0" anchor="b">
            <a:normAutofit/>
          </a:bodyPr>
          <a:lstStyle>
            <a:lvl1pPr marL="0" indent="180975" algn="l" defTabSz="914402" rtl="0" eaLnBrk="1" latinLnBrk="0" hangingPunct="1">
              <a:lnSpc>
                <a:spcPct val="90000"/>
              </a:lnSpc>
              <a:spcBef>
                <a:spcPct val="0"/>
              </a:spcBef>
              <a:buNone/>
              <a:defRPr sz="3200" kern="1200">
                <a:solidFill>
                  <a:schemeClr val="bg1"/>
                </a:solidFill>
                <a:latin typeface="Atyp Display Medium" panose="00000600000000000000" pitchFamily="2" charset="0"/>
                <a:ea typeface="Atyp Display Medium" panose="00000600000000000000" pitchFamily="2" charset="0"/>
                <a:cs typeface="+mj-cs"/>
              </a:defRPr>
            </a:lvl1pPr>
          </a:lstStyle>
          <a:p>
            <a:endParaRPr lang="ru-RU" dirty="0"/>
          </a:p>
        </p:txBody>
      </p:sp>
      <p:sp>
        <p:nvSpPr>
          <p:cNvPr id="9" name="Подзаголовок 2"/>
          <p:cNvSpPr>
            <a:spLocks noGrp="1"/>
          </p:cNvSpPr>
          <p:nvPr>
            <p:ph type="subTitle" idx="13"/>
          </p:nvPr>
        </p:nvSpPr>
        <p:spPr>
          <a:xfrm>
            <a:off x="28575" y="5212080"/>
            <a:ext cx="10639425" cy="45719"/>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10" name="Дата 3"/>
          <p:cNvSpPr txBox="1">
            <a:spLocks/>
          </p:cNvSpPr>
          <p:nvPr/>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EFA53-F6F0-4971-A4AE-FDE982A52079}" type="datetimeFigureOut">
              <a:rPr lang="ru-RU" smtClean="0"/>
              <a:pPr/>
              <a:t>01.10.2024</a:t>
            </a:fld>
            <a:endParaRPr lang="ru-RU"/>
          </a:p>
        </p:txBody>
      </p:sp>
      <p:sp>
        <p:nvSpPr>
          <p:cNvPr id="11" name="Номер слайда 5"/>
          <p:cNvSpPr txBox="1">
            <a:spLocks/>
          </p:cNvSpPr>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4E54F-C40D-4FA8-AB23-9DF35C9ACFA3}" type="slidenum">
              <a:rPr lang="ru-RU" smtClean="0"/>
              <a:pPr/>
              <a:t>‹#›</a:t>
            </a:fld>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979593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 y="1587082"/>
            <a:ext cx="5991225"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587082"/>
            <a:ext cx="6005730"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sp>
        <p:nvSpPr>
          <p:cNvPr id="11" name="Заголовок 1"/>
          <p:cNvSpPr>
            <a:spLocks noGrp="1"/>
          </p:cNvSpPr>
          <p:nvPr>
            <p:ph type="title"/>
          </p:nvPr>
        </p:nvSpPr>
        <p:spPr>
          <a:xfrm>
            <a:off x="809944" y="105813"/>
            <a:ext cx="11380787" cy="430031"/>
          </a:xfrm>
        </p:spPr>
        <p:txBody>
          <a:bodyPr>
            <a:noAutofit/>
          </a:bodyPr>
          <a:lstStyle>
            <a:lvl1pPr algn="r">
              <a:defRPr sz="28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166690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797143" y="42558"/>
            <a:ext cx="11380787" cy="517313"/>
          </a:xfrm>
        </p:spPr>
        <p:txBody>
          <a:bodyPr>
            <a:no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Текст 2"/>
          <p:cNvSpPr>
            <a:spLocks noGrp="1"/>
          </p:cNvSpPr>
          <p:nvPr>
            <p:ph type="body" idx="1"/>
          </p:nvPr>
        </p:nvSpPr>
        <p:spPr>
          <a:xfrm>
            <a:off x="28576" y="1681163"/>
            <a:ext cx="5969002"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4" name="Объект 3"/>
          <p:cNvSpPr>
            <a:spLocks noGrp="1"/>
          </p:cNvSpPr>
          <p:nvPr>
            <p:ph sz="half" idx="2"/>
          </p:nvPr>
        </p:nvSpPr>
        <p:spPr>
          <a:xfrm>
            <a:off x="28576" y="1976022"/>
            <a:ext cx="5969002"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172200" y="1681163"/>
            <a:ext cx="6019800"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6" name="Объект 5"/>
          <p:cNvSpPr>
            <a:spLocks noGrp="1"/>
          </p:cNvSpPr>
          <p:nvPr>
            <p:ph sz="quarter" idx="4"/>
          </p:nvPr>
        </p:nvSpPr>
        <p:spPr>
          <a:xfrm>
            <a:off x="6172200" y="1976022"/>
            <a:ext cx="6005730"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E14A12-D637-4EFE-9C75-1DCF0EC4F913}" type="slidenum">
              <a:rPr lang="ru-RU" smtClean="0"/>
              <a:pPr/>
              <a:t>‹#›</a:t>
            </a:fld>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19757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E14A12-D637-4EFE-9C75-1DCF0EC4F913}" type="slidenum">
              <a:rPr lang="ru-RU" smtClean="0"/>
              <a:pPr/>
              <a:t>‹#›</a:t>
            </a:fld>
            <a:endParaRPr lang="ru-RU"/>
          </a:p>
        </p:txBody>
      </p:sp>
      <p:sp>
        <p:nvSpPr>
          <p:cNvPr id="2" name="Заголовок 1"/>
          <p:cNvSpPr>
            <a:spLocks noGrp="1"/>
          </p:cNvSpPr>
          <p:nvPr>
            <p:ph type="title"/>
          </p:nvPr>
        </p:nvSpPr>
        <p:spPr>
          <a:xfrm>
            <a:off x="696000" y="247264"/>
            <a:ext cx="11496000" cy="1018507"/>
          </a:xfrm>
        </p:spPr>
        <p:txBody>
          <a:bodyP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a:t>Образец заголовка</a:t>
            </a:r>
            <a:endParaRPr lang="ru-RU" dirty="0"/>
          </a:p>
        </p:txBody>
      </p:sp>
      <p:sp>
        <p:nvSpPr>
          <p:cNvPr id="8"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773072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E14A12-D637-4EFE-9C75-1DCF0EC4F913}" type="slidenum">
              <a:rPr lang="ru-RU" smtClean="0"/>
              <a:pPr/>
              <a:t>‹#›</a:t>
            </a:fld>
            <a:endParaRPr lang="ru-RU"/>
          </a:p>
        </p:txBody>
      </p:sp>
      <p:sp>
        <p:nvSpPr>
          <p:cNvPr id="7"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9" name="Заголовок 1"/>
          <p:cNvSpPr txBox="1">
            <a:spLocks/>
          </p:cNvSpPr>
          <p:nvPr/>
        </p:nvSpPr>
        <p:spPr>
          <a:xfrm>
            <a:off x="696000" y="247264"/>
            <a:ext cx="11496000" cy="1018507"/>
          </a:xfrm>
          <a:prstGeom prst="rect">
            <a:avLst/>
          </a:prstGeom>
        </p:spPr>
        <p:txBody>
          <a:bodyPr vert="horz" lIns="91440" tIns="45720" rIns="91440" bIns="45720" rtlCol="0" anchor="ct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dirty="0"/>
              <a:t>Образец заголовка</a:t>
            </a:r>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22115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object 2"/>
          <p:cNvSpPr/>
          <p:nvPr/>
        </p:nvSpPr>
        <p:spPr>
          <a:xfrm>
            <a:off x="0" y="1"/>
            <a:ext cx="4993105"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64696" y="457200"/>
            <a:ext cx="4507332" cy="1600200"/>
          </a:xfrm>
        </p:spPr>
        <p:txBody>
          <a:bodyPr anchor="b">
            <a:normAutofit/>
          </a:bodyPr>
          <a:lstStyle>
            <a:lvl1pPr>
              <a:defRPr sz="28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Объект 2"/>
          <p:cNvSpPr>
            <a:spLocks noGrp="1"/>
          </p:cNvSpPr>
          <p:nvPr>
            <p:ph idx="1"/>
          </p:nvPr>
        </p:nvSpPr>
        <p:spPr>
          <a:xfrm>
            <a:off x="5021680" y="36096"/>
            <a:ext cx="7072146" cy="6821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half" idx="2"/>
          </p:nvPr>
        </p:nvSpPr>
        <p:spPr>
          <a:xfrm>
            <a:off x="0" y="2057400"/>
            <a:ext cx="4993105" cy="3811588"/>
          </a:xfrm>
        </p:spPr>
        <p:txBody>
          <a:bodyPr/>
          <a:lstStyle>
            <a:lvl1pPr marL="0" indent="0">
              <a:buNone/>
              <a:defRPr sz="1600">
                <a:latin typeface="Atyp Display Medium" panose="00000600000000000000" pitchFamily="2" charset="0"/>
                <a:ea typeface="Atyp Display Medium" panose="00000600000000000000" pitchFamily="2" charset="0"/>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bg1"/>
                </a:solidFill>
              </a:defRPr>
            </a:lvl1p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lvl1pPr>
              <a:defRPr>
                <a:solidFill>
                  <a:schemeClr val="tx1"/>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115785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object 2"/>
          <p:cNvSpPr/>
          <p:nvPr/>
        </p:nvSpPr>
        <p:spPr>
          <a:xfrm>
            <a:off x="0" y="1"/>
            <a:ext cx="5029200"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40632" y="457200"/>
            <a:ext cx="4531395" cy="1600200"/>
          </a:xfrm>
        </p:spPr>
        <p:txBody>
          <a:bodyPr anchor="b"/>
          <a:lstStyle>
            <a:lvl1pPr>
              <a:defRPr lang="ru-RU" sz="28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a:t>Образец заголовка</a:t>
            </a:r>
            <a:endParaRPr lang="ru-RU" dirty="0"/>
          </a:p>
        </p:txBody>
      </p:sp>
      <p:sp>
        <p:nvSpPr>
          <p:cNvPr id="3" name="Рисунок 2"/>
          <p:cNvSpPr>
            <a:spLocks noGrp="1"/>
          </p:cNvSpPr>
          <p:nvPr>
            <p:ph type="pic" idx="1"/>
          </p:nvPr>
        </p:nvSpPr>
        <p:spPr>
          <a:xfrm>
            <a:off x="5183188" y="168442"/>
            <a:ext cx="6944644" cy="6581274"/>
          </a:xfrm>
        </p:spPr>
        <p:txBody>
          <a:bodyPr/>
          <a:lstStyle>
            <a:lvl1pPr marL="0" indent="0">
              <a:buNone/>
              <a:defRPr sz="3200"/>
            </a:lvl1pPr>
            <a:lvl2pPr marL="457201" indent="0">
              <a:buNone/>
              <a:defRPr sz="2800"/>
            </a:lvl2pPr>
            <a:lvl3pPr marL="914402" indent="0">
              <a:buNone/>
              <a:defRPr sz="2400"/>
            </a:lvl3pPr>
            <a:lvl4pPr marL="1371604" indent="0">
              <a:buNone/>
              <a:defRPr sz="2000"/>
            </a:lvl4pPr>
            <a:lvl5pPr marL="1828805" indent="0">
              <a:buNone/>
              <a:defRPr sz="2000"/>
            </a:lvl5pPr>
            <a:lvl6pPr marL="2286006" indent="0">
              <a:buNone/>
              <a:defRPr sz="2000"/>
            </a:lvl6pPr>
            <a:lvl7pPr marL="2743208" indent="0">
              <a:buNone/>
              <a:defRPr sz="2000"/>
            </a:lvl7pPr>
            <a:lvl8pPr marL="3200409" indent="0">
              <a:buNone/>
              <a:defRPr sz="2000"/>
            </a:lvl8pPr>
            <a:lvl9pPr marL="3657611" indent="0">
              <a:buNone/>
              <a:defRPr sz="2000"/>
            </a:lvl9pPr>
          </a:lstStyle>
          <a:p>
            <a:r>
              <a:rPr lang="ru-RU"/>
              <a:t>Вставка рисунка</a:t>
            </a:r>
          </a:p>
        </p:txBody>
      </p:sp>
      <p:sp>
        <p:nvSpPr>
          <p:cNvPr id="4" name="Текст 3"/>
          <p:cNvSpPr>
            <a:spLocks noGrp="1"/>
          </p:cNvSpPr>
          <p:nvPr>
            <p:ph type="body" sz="half" idx="2"/>
          </p:nvPr>
        </p:nvSpPr>
        <p:spPr>
          <a:xfrm>
            <a:off x="28576" y="2057400"/>
            <a:ext cx="5000624" cy="3811588"/>
          </a:xfrm>
        </p:spPr>
        <p:txBody>
          <a:bodyPr/>
          <a:lstStyle>
            <a:lvl1pPr marL="0" indent="0">
              <a:buNone/>
              <a:defRPr lang="ru-RU" sz="1600" kern="1200" smtClean="0">
                <a:solidFill>
                  <a:schemeClr val="bg1"/>
                </a:solidFill>
                <a:latin typeface="Atyp Display Medium" panose="00000600000000000000" pitchFamily="2" charset="0"/>
                <a:ea typeface="Atyp Display Medium" panose="00000600000000000000" pitchFamily="2" charset="0"/>
                <a:cs typeface="+mn-cs"/>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1300975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28575" y="1489825"/>
            <a:ext cx="12163425" cy="52316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10"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11"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16872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8" name="object 2"/>
          <p:cNvSpPr/>
          <p:nvPr userDrawn="1"/>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0" y="2923501"/>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endParaRPr lang="ru-RU" dirty="0"/>
          </a:p>
        </p:txBody>
      </p:sp>
      <p:sp>
        <p:nvSpPr>
          <p:cNvPr id="3" name="Подзаголовок 2"/>
          <p:cNvSpPr>
            <a:spLocks noGrp="1"/>
          </p:cNvSpPr>
          <p:nvPr>
            <p:ph type="subTitle" idx="1"/>
          </p:nvPr>
        </p:nvSpPr>
        <p:spPr>
          <a:xfrm>
            <a:off x="2514600" y="3994484"/>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dirty="0"/>
              <a:t>Образец подзаголовка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10" name="Picture 5"/>
          <p:cNvPicPr>
            <a:picLocks noChangeAspect="1"/>
          </p:cNvPicPr>
          <p:nvPr userDrawn="1"/>
        </p:nvPicPr>
        <p:blipFill>
          <a:blip r:embed="rId2"/>
          <a:srcRect t="12053" r="49" b="52791"/>
          <a:stretch>
            <a:fillRect/>
          </a:stretch>
        </p:blipFill>
        <p:spPr>
          <a:xfrm>
            <a:off x="0" y="4908549"/>
            <a:ext cx="12192000" cy="1949451"/>
          </a:xfrm>
          <a:prstGeom prst="rect">
            <a:avLst/>
          </a:prstGeom>
        </p:spPr>
      </p:pic>
      <p:pic>
        <p:nvPicPr>
          <p:cNvPr id="12" name="Picture 7"/>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Lst>
          </a:blip>
          <a:srcRect l="22" r="22"/>
          <a:stretch>
            <a:fillRect/>
          </a:stretch>
        </p:blipFill>
        <p:spPr>
          <a:xfrm>
            <a:off x="-248652" y="-1036808"/>
            <a:ext cx="3693694" cy="3693694"/>
          </a:xfrm>
          <a:prstGeom prst="rect">
            <a:avLst/>
          </a:prstGeom>
        </p:spPr>
      </p:pic>
    </p:spTree>
    <p:extLst>
      <p:ext uri="{BB962C8B-B14F-4D97-AF65-F5344CB8AC3E}">
        <p14:creationId xmlns:p14="http://schemas.microsoft.com/office/powerpoint/2010/main" val="2060943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object 2"/>
          <p:cNvSpPr/>
          <p:nvPr/>
        </p:nvSpPr>
        <p:spPr>
          <a:xfrm>
            <a:off x="0" y="-38653"/>
            <a:ext cx="8058136"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7931059"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8575" y="5212080"/>
            <a:ext cx="10639425" cy="45719"/>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1415052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Титульный слайд">
    <p:spTree>
      <p:nvGrpSpPr>
        <p:cNvPr id="1" name=""/>
        <p:cNvGrpSpPr/>
        <p:nvPr/>
      </p:nvGrpSpPr>
      <p:grpSpPr>
        <a:xfrm>
          <a:off x="0" y="0"/>
          <a:ext cx="0" cy="0"/>
          <a:chOff x="0" y="0"/>
          <a:chExt cx="0" cy="0"/>
        </a:xfrm>
      </p:grpSpPr>
      <p:sp>
        <p:nvSpPr>
          <p:cNvPr id="8" name="object 2"/>
          <p:cNvSpPr/>
          <p:nvPr/>
        </p:nvSpPr>
        <p:spPr>
          <a:xfrm>
            <a:off x="0" y="-1"/>
            <a:ext cx="12192000" cy="6853823"/>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28575" y="2031203"/>
            <a:ext cx="12085048" cy="73102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8575" y="5212080"/>
            <a:ext cx="12163425" cy="666206"/>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Tree>
    <p:extLst>
      <p:ext uri="{BB962C8B-B14F-4D97-AF65-F5344CB8AC3E}">
        <p14:creationId xmlns:p14="http://schemas.microsoft.com/office/powerpoint/2010/main" val="1964851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8" name="object 2"/>
          <p:cNvSpPr/>
          <p:nvPr/>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1" name="Google Shape;108;p34"/>
          <p:cNvPicPr preferRelativeResize="0"/>
          <p:nvPr/>
        </p:nvPicPr>
        <p:blipFill rotWithShape="1">
          <a:blip r:embed="rId2">
            <a:alphaModFix/>
          </a:blip>
          <a:srcRect t="12757" b="39630"/>
          <a:stretch/>
        </p:blipFill>
        <p:spPr>
          <a:xfrm>
            <a:off x="0" y="3706281"/>
            <a:ext cx="12192000" cy="3151719"/>
          </a:xfrm>
          <a:prstGeom prst="rect">
            <a:avLst/>
          </a:prstGeom>
          <a:noFill/>
          <a:ln>
            <a:noFill/>
          </a:ln>
        </p:spPr>
      </p:pic>
      <p:sp>
        <p:nvSpPr>
          <p:cNvPr id="2" name="Заголовок 1"/>
          <p:cNvSpPr>
            <a:spLocks noGrp="1"/>
          </p:cNvSpPr>
          <p:nvPr>
            <p:ph type="ctrTitle"/>
          </p:nvPr>
        </p:nvSpPr>
        <p:spPr>
          <a:xfrm>
            <a:off x="0" y="2224473"/>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0" y="3046543"/>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568325"/>
            <a:ext cx="2232000" cy="2232000"/>
          </a:xfrm>
          <a:prstGeom prst="rect">
            <a:avLst/>
          </a:prstGeom>
        </p:spPr>
      </p:pic>
      <p:sp>
        <p:nvSpPr>
          <p:cNvPr id="10" name="object 2"/>
          <p:cNvSpPr/>
          <p:nvPr/>
        </p:nvSpPr>
        <p:spPr>
          <a:xfrm>
            <a:off x="0" y="-38653"/>
            <a:ext cx="12192000" cy="6892476"/>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Google Shape;108;p34"/>
          <p:cNvPicPr preferRelativeResize="0"/>
          <p:nvPr/>
        </p:nvPicPr>
        <p:blipFill rotWithShape="1">
          <a:blip r:embed="rId2">
            <a:alphaModFix/>
          </a:blip>
          <a:srcRect t="12757" b="39630"/>
          <a:stretch/>
        </p:blipFill>
        <p:spPr>
          <a:xfrm>
            <a:off x="0" y="3706281"/>
            <a:ext cx="12192000" cy="3151719"/>
          </a:xfrm>
          <a:prstGeom prst="rect">
            <a:avLst/>
          </a:prstGeom>
          <a:noFill/>
          <a:ln>
            <a:noFill/>
          </a:ln>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415925"/>
            <a:ext cx="2079600" cy="2079600"/>
          </a:xfrm>
          <a:prstGeom prst="rect">
            <a:avLst/>
          </a:prstGeom>
        </p:spPr>
      </p:pic>
      <p:sp>
        <p:nvSpPr>
          <p:cNvPr id="14" name="Подзаголовок 2"/>
          <p:cNvSpPr txBox="1">
            <a:spLocks/>
          </p:cNvSpPr>
          <p:nvPr/>
        </p:nvSpPr>
        <p:spPr>
          <a:xfrm>
            <a:off x="180975" y="2247994"/>
            <a:ext cx="12192000" cy="490710"/>
          </a:xfrm>
          <a:prstGeom prst="rect">
            <a:avLst/>
          </a:prstGeom>
        </p:spPr>
        <p:txBody>
          <a:bodyPr vert="horz" lIns="91440" tIns="45720" rIns="91440" bIns="45720" rtlCol="0">
            <a:normAutofit/>
          </a:bodyPr>
          <a:lstStyle>
            <a:lvl1pPr marL="0" indent="84138" algn="l" defTabSz="914402" rtl="0" eaLnBrk="1" latinLnBrk="0" hangingPunct="1">
              <a:lnSpc>
                <a:spcPct val="90000"/>
              </a:lnSpc>
              <a:spcBef>
                <a:spcPts val="1000"/>
              </a:spcBef>
              <a:buClr>
                <a:schemeClr val="bg1"/>
              </a:buClr>
              <a:buFont typeface="Wingdings" panose="05000000000000000000" pitchFamily="2" charset="2"/>
              <a:buNone/>
              <a:defRPr sz="2400" kern="1200">
                <a:solidFill>
                  <a:schemeClr val="bg1"/>
                </a:solidFill>
                <a:latin typeface="Atyp Display Light" panose="00000400000000000000" pitchFamily="2" charset="0"/>
                <a:ea typeface="Atyp Display Light" panose="00000400000000000000" pitchFamily="2" charset="0"/>
                <a:cs typeface="+mn-cs"/>
              </a:defRPr>
            </a:lvl1pPr>
            <a:lvl2pPr marL="457201" indent="0" algn="ctr" defTabSz="914402" rtl="0" eaLnBrk="1" latinLnBrk="0" hangingPunct="1">
              <a:lnSpc>
                <a:spcPct val="90000"/>
              </a:lnSpc>
              <a:spcBef>
                <a:spcPts val="500"/>
              </a:spcBef>
              <a:buClr>
                <a:schemeClr val="bg1"/>
              </a:buClr>
              <a:buFont typeface="Wingdings" panose="05000000000000000000" pitchFamily="2" charset="2"/>
              <a:buNone/>
              <a:defRPr sz="2000" kern="1200">
                <a:solidFill>
                  <a:schemeClr val="bg1"/>
                </a:solidFill>
                <a:latin typeface="+mn-lt"/>
                <a:ea typeface="+mn-ea"/>
                <a:cs typeface="+mn-cs"/>
              </a:defRPr>
            </a:lvl2pPr>
            <a:lvl3pPr marL="914402" indent="0" algn="ctr" defTabSz="914402" rtl="0" eaLnBrk="1" latinLnBrk="0" hangingPunct="1">
              <a:lnSpc>
                <a:spcPct val="90000"/>
              </a:lnSpc>
              <a:spcBef>
                <a:spcPts val="500"/>
              </a:spcBef>
              <a:buClr>
                <a:schemeClr val="bg1"/>
              </a:buClr>
              <a:buFont typeface="Wingdings" panose="05000000000000000000" pitchFamily="2" charset="2"/>
              <a:buNone/>
              <a:defRPr sz="1800" kern="1200">
                <a:solidFill>
                  <a:schemeClr val="bg1"/>
                </a:solidFill>
                <a:latin typeface="+mn-lt"/>
                <a:ea typeface="+mn-ea"/>
                <a:cs typeface="+mn-cs"/>
              </a:defRPr>
            </a:lvl3pPr>
            <a:lvl4pPr marL="1371604"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4pPr>
            <a:lvl5pPr marL="1828805"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5pPr>
            <a:lvl6pPr marL="2286006"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8"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9"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11"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dirty="0"/>
          </a:p>
        </p:txBody>
      </p:sp>
      <p:sp>
        <p:nvSpPr>
          <p:cNvPr id="15" name="Подзаголовок 2"/>
          <p:cNvSpPr txBox="1">
            <a:spLocks/>
          </p:cNvSpPr>
          <p:nvPr/>
        </p:nvSpPr>
        <p:spPr>
          <a:xfrm>
            <a:off x="90488" y="3230524"/>
            <a:ext cx="12192000" cy="490710"/>
          </a:xfrm>
          <a:prstGeom prst="rect">
            <a:avLst/>
          </a:prstGeom>
        </p:spPr>
        <p:txBody>
          <a:bodyPr vert="horz" lIns="91440" tIns="45720" rIns="91440" bIns="45720" rtlCol="0">
            <a:normAutofit/>
          </a:bodyPr>
          <a:lstStyle>
            <a:lvl1pPr marL="0" indent="84138" algn="l" defTabSz="914402" rtl="0" eaLnBrk="1" latinLnBrk="0" hangingPunct="1">
              <a:lnSpc>
                <a:spcPct val="90000"/>
              </a:lnSpc>
              <a:spcBef>
                <a:spcPts val="1000"/>
              </a:spcBef>
              <a:buClr>
                <a:schemeClr val="bg1"/>
              </a:buClr>
              <a:buFont typeface="Wingdings" panose="05000000000000000000" pitchFamily="2" charset="2"/>
              <a:buNone/>
              <a:defRPr sz="2400" kern="1200">
                <a:solidFill>
                  <a:schemeClr val="bg1"/>
                </a:solidFill>
                <a:latin typeface="Atyp Display Light" panose="00000400000000000000" pitchFamily="2" charset="0"/>
                <a:ea typeface="Atyp Display Light" panose="00000400000000000000" pitchFamily="2" charset="0"/>
                <a:cs typeface="+mn-cs"/>
              </a:defRPr>
            </a:lvl1pPr>
            <a:lvl2pPr marL="457201" indent="0" algn="ctr" defTabSz="914402" rtl="0" eaLnBrk="1" latinLnBrk="0" hangingPunct="1">
              <a:lnSpc>
                <a:spcPct val="90000"/>
              </a:lnSpc>
              <a:spcBef>
                <a:spcPts val="500"/>
              </a:spcBef>
              <a:buClr>
                <a:schemeClr val="bg1"/>
              </a:buClr>
              <a:buFont typeface="Wingdings" panose="05000000000000000000" pitchFamily="2" charset="2"/>
              <a:buNone/>
              <a:defRPr sz="2000" kern="1200">
                <a:solidFill>
                  <a:schemeClr val="bg1"/>
                </a:solidFill>
                <a:latin typeface="+mn-lt"/>
                <a:ea typeface="+mn-ea"/>
                <a:cs typeface="+mn-cs"/>
              </a:defRPr>
            </a:lvl2pPr>
            <a:lvl3pPr marL="914402" indent="0" algn="ctr" defTabSz="914402" rtl="0" eaLnBrk="1" latinLnBrk="0" hangingPunct="1">
              <a:lnSpc>
                <a:spcPct val="90000"/>
              </a:lnSpc>
              <a:spcBef>
                <a:spcPts val="500"/>
              </a:spcBef>
              <a:buClr>
                <a:schemeClr val="bg1"/>
              </a:buClr>
              <a:buFont typeface="Wingdings" panose="05000000000000000000" pitchFamily="2" charset="2"/>
              <a:buNone/>
              <a:defRPr sz="1800" kern="1200">
                <a:solidFill>
                  <a:schemeClr val="bg1"/>
                </a:solidFill>
                <a:latin typeface="+mn-lt"/>
                <a:ea typeface="+mn-ea"/>
                <a:cs typeface="+mn-cs"/>
              </a:defRPr>
            </a:lvl3pPr>
            <a:lvl4pPr marL="1371604"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4pPr>
            <a:lvl5pPr marL="1828805" indent="0" algn="ctr" defTabSz="914402" rtl="0" eaLnBrk="1" latinLnBrk="0" hangingPunct="1">
              <a:lnSpc>
                <a:spcPct val="90000"/>
              </a:lnSpc>
              <a:spcBef>
                <a:spcPts val="500"/>
              </a:spcBef>
              <a:buClr>
                <a:schemeClr val="bg1"/>
              </a:buClr>
              <a:buFont typeface="Wingdings" panose="05000000000000000000" pitchFamily="2" charset="2"/>
              <a:buNone/>
              <a:defRPr sz="1600" kern="1200">
                <a:solidFill>
                  <a:schemeClr val="bg1"/>
                </a:solidFill>
                <a:latin typeface="+mn-lt"/>
                <a:ea typeface="+mn-ea"/>
                <a:cs typeface="+mn-cs"/>
              </a:defRPr>
            </a:lvl5pPr>
            <a:lvl6pPr marL="2286006"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8"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9"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11" indent="0" algn="ctr" defTabSz="91440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dirty="0"/>
          </a:p>
        </p:txBody>
      </p:sp>
    </p:spTree>
    <p:extLst>
      <p:ext uri="{BB962C8B-B14F-4D97-AF65-F5344CB8AC3E}">
        <p14:creationId xmlns:p14="http://schemas.microsoft.com/office/powerpoint/2010/main" val="403179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8" name="object 2"/>
          <p:cNvSpPr/>
          <p:nvPr/>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ctrTitle"/>
          </p:nvPr>
        </p:nvSpPr>
        <p:spPr>
          <a:xfrm>
            <a:off x="0" y="2923501"/>
            <a:ext cx="12192000" cy="537753"/>
          </a:xfrm>
        </p:spPr>
        <p:txBody>
          <a:bodyPr anchor="b">
            <a:normAutofit/>
          </a:bodyPr>
          <a:lstStyle>
            <a:lvl1pPr marL="0" indent="180975" algn="ctr">
              <a:defRPr sz="3200">
                <a:solidFill>
                  <a:schemeClr val="bg1"/>
                </a:solidFill>
                <a:latin typeface="Atyp Display Medium" panose="00000600000000000000" pitchFamily="2" charset="0"/>
                <a:ea typeface="Atyp Display Medium" panose="00000600000000000000" pitchFamily="2"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514600" y="3994484"/>
            <a:ext cx="12192000" cy="490710"/>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pic>
        <p:nvPicPr>
          <p:cNvPr id="10" name="Picture 5"/>
          <p:cNvPicPr>
            <a:picLocks noChangeAspect="1"/>
          </p:cNvPicPr>
          <p:nvPr/>
        </p:nvPicPr>
        <p:blipFill>
          <a:blip r:embed="rId2"/>
          <a:srcRect t="12053" r="49" b="52791"/>
          <a:stretch>
            <a:fillRect/>
          </a:stretch>
        </p:blipFill>
        <p:spPr>
          <a:xfrm>
            <a:off x="0" y="4908549"/>
            <a:ext cx="12192000" cy="1949451"/>
          </a:xfrm>
          <a:prstGeom prst="rect">
            <a:avLst/>
          </a:prstGeom>
        </p:spPr>
      </p:pic>
      <p:pic>
        <p:nvPicPr>
          <p:cNvPr id="12" name="Picture 7"/>
          <p:cNvPicPr>
            <a:picLocks noChangeAspect="1"/>
          </p:cNvPicPr>
          <p:nvPr/>
        </p:nvPicPr>
        <p:blipFill>
          <a:blip r:embed="rId3" cstate="print"/>
          <a:srcRect l="22" r="22"/>
          <a:stretch>
            <a:fillRect/>
          </a:stretch>
        </p:blipFill>
        <p:spPr>
          <a:xfrm>
            <a:off x="-248652" y="-1036808"/>
            <a:ext cx="3693694" cy="3693694"/>
          </a:xfrm>
          <a:prstGeom prst="rect">
            <a:avLst/>
          </a:prstGeom>
        </p:spPr>
      </p:pic>
      <p:sp>
        <p:nvSpPr>
          <p:cNvPr id="11" name="object 2"/>
          <p:cNvSpPr/>
          <p:nvPr/>
        </p:nvSpPr>
        <p:spPr>
          <a:xfrm>
            <a:off x="0" y="2388010"/>
            <a:ext cx="12192000" cy="1604211"/>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Picture 5"/>
          <p:cNvPicPr>
            <a:picLocks noChangeAspect="1"/>
          </p:cNvPicPr>
          <p:nvPr/>
        </p:nvPicPr>
        <p:blipFill>
          <a:blip r:embed="rId2"/>
          <a:srcRect t="12053" r="49" b="52791"/>
          <a:stretch>
            <a:fillRect/>
          </a:stretch>
        </p:blipFill>
        <p:spPr>
          <a:xfrm>
            <a:off x="0" y="4908549"/>
            <a:ext cx="12192000" cy="1949451"/>
          </a:xfrm>
          <a:prstGeom prst="rect">
            <a:avLst/>
          </a:prstGeom>
        </p:spPr>
      </p:pic>
      <p:pic>
        <p:nvPicPr>
          <p:cNvPr id="14" name="Picture 7"/>
          <p:cNvPicPr>
            <a:picLocks noChangeAspect="1"/>
          </p:cNvPicPr>
          <p:nvPr/>
        </p:nvPicPr>
        <p:blipFill>
          <a:blip r:embed="rId3" cstate="print"/>
          <a:srcRect l="22" r="22"/>
          <a:stretch>
            <a:fillRect/>
          </a:stretch>
        </p:blipFill>
        <p:spPr>
          <a:xfrm>
            <a:off x="-248652" y="-1036808"/>
            <a:ext cx="3693694" cy="3693694"/>
          </a:xfrm>
          <a:prstGeom prst="rect">
            <a:avLst/>
          </a:prstGeom>
        </p:spPr>
      </p:pic>
    </p:spTree>
    <p:extLst>
      <p:ext uri="{BB962C8B-B14F-4D97-AF65-F5344CB8AC3E}">
        <p14:creationId xmlns:p14="http://schemas.microsoft.com/office/powerpoint/2010/main" val="2242670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1332000" y="12698"/>
            <a:ext cx="10771425" cy="681071"/>
          </a:xfrm>
        </p:spPr>
        <p:txBody>
          <a:bodyPr>
            <a:norm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Объект 2"/>
          <p:cNvSpPr>
            <a:spLocks noGrp="1"/>
          </p:cNvSpPr>
          <p:nvPr>
            <p:ph idx="1"/>
          </p:nvPr>
        </p:nvSpPr>
        <p:spPr>
          <a:xfrm>
            <a:off x="28575" y="1825625"/>
            <a:ext cx="12163425" cy="4351338"/>
          </a:xfrm>
        </p:spPr>
        <p:txBody>
          <a:bodyPr/>
          <a:lstStyle>
            <a:lvl2pPr>
              <a:defRPr>
                <a:solidFill>
                  <a:schemeClr val="accent4">
                    <a:lumMod val="75000"/>
                  </a:schemeClr>
                </a:solidFill>
                <a:latin typeface="Atyp Display" panose="00000500000000000000" pitchFamily="2" charset="0"/>
                <a:ea typeface="Atyp Display" panose="00000500000000000000" pitchFamily="2" charset="0"/>
              </a:defRPr>
            </a:lvl2pPr>
            <a:lvl3pPr>
              <a:defRPr>
                <a:solidFill>
                  <a:schemeClr val="accent4">
                    <a:lumMod val="75000"/>
                  </a:schemeClr>
                </a:solidFill>
                <a:latin typeface="Atyp Display" panose="00000500000000000000" pitchFamily="2" charset="0"/>
                <a:ea typeface="Atyp Display" panose="00000500000000000000" pitchFamily="2" charset="0"/>
              </a:defRPr>
            </a:lvl3pPr>
            <a:lvl4pPr>
              <a:defRPr>
                <a:solidFill>
                  <a:schemeClr val="accent4">
                    <a:lumMod val="75000"/>
                  </a:schemeClr>
                </a:solidFill>
                <a:latin typeface="Atyp Display" panose="00000500000000000000" pitchFamily="2" charset="0"/>
                <a:ea typeface="Atyp Display" panose="00000500000000000000" pitchFamily="2" charset="0"/>
              </a:defRPr>
            </a:lvl4pPr>
            <a:lvl5pPr>
              <a:defRPr>
                <a:solidFill>
                  <a:schemeClr val="accent4">
                    <a:lumMod val="75000"/>
                  </a:schemeClr>
                </a:solidFill>
                <a:latin typeface="Atyp Display" panose="00000500000000000000" pitchFamily="2" charset="0"/>
                <a:ea typeface="Atyp Display" panose="00000500000000000000" pitchFamily="2"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108283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1" indent="0">
              <a:buNone/>
              <a:defRPr sz="2000">
                <a:solidFill>
                  <a:schemeClr val="tx1">
                    <a:tint val="75000"/>
                  </a:schemeClr>
                </a:solidFill>
              </a:defRPr>
            </a:lvl2pPr>
            <a:lvl3pPr marL="914402" indent="0">
              <a:buNone/>
              <a:defRPr sz="1800">
                <a:solidFill>
                  <a:schemeClr val="tx1">
                    <a:tint val="75000"/>
                  </a:schemeClr>
                </a:solidFill>
              </a:defRPr>
            </a:lvl3pPr>
            <a:lvl4pPr marL="1371604" indent="0">
              <a:buNone/>
              <a:defRPr sz="1600">
                <a:solidFill>
                  <a:schemeClr val="tx1">
                    <a:tint val="75000"/>
                  </a:schemeClr>
                </a:solidFill>
              </a:defRPr>
            </a:lvl4pPr>
            <a:lvl5pPr marL="1828805" indent="0">
              <a:buNone/>
              <a:defRPr sz="1600">
                <a:solidFill>
                  <a:schemeClr val="tx1">
                    <a:tint val="75000"/>
                  </a:schemeClr>
                </a:solidFill>
              </a:defRPr>
            </a:lvl5pPr>
            <a:lvl6pPr marL="2286006" indent="0">
              <a:buNone/>
              <a:defRPr sz="1600">
                <a:solidFill>
                  <a:schemeClr val="tx1">
                    <a:tint val="75000"/>
                  </a:schemeClr>
                </a:solidFill>
              </a:defRPr>
            </a:lvl6pPr>
            <a:lvl7pPr marL="2743208" indent="0">
              <a:buNone/>
              <a:defRPr sz="1600">
                <a:solidFill>
                  <a:schemeClr val="tx1">
                    <a:tint val="75000"/>
                  </a:schemeClr>
                </a:solidFill>
              </a:defRPr>
            </a:lvl7pPr>
            <a:lvl8pPr marL="3200409" indent="0">
              <a:buNone/>
              <a:defRPr sz="1600">
                <a:solidFill>
                  <a:schemeClr val="tx1">
                    <a:tint val="75000"/>
                  </a:schemeClr>
                </a:solidFill>
              </a:defRPr>
            </a:lvl8pPr>
            <a:lvl9pPr marL="36576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7" name="object 2"/>
          <p:cNvSpPr/>
          <p:nvPr/>
        </p:nvSpPr>
        <p:spPr>
          <a:xfrm>
            <a:off x="0" y="34925"/>
            <a:ext cx="8058136" cy="6823075"/>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8" name="Заголовок 1"/>
          <p:cNvSpPr txBox="1">
            <a:spLocks/>
          </p:cNvSpPr>
          <p:nvPr/>
        </p:nvSpPr>
        <p:spPr>
          <a:xfrm>
            <a:off x="0" y="1629000"/>
            <a:ext cx="10668000" cy="1800000"/>
          </a:xfrm>
          <a:prstGeom prst="rect">
            <a:avLst/>
          </a:prstGeom>
        </p:spPr>
        <p:txBody>
          <a:bodyPr vert="horz" lIns="91440" tIns="45720" rIns="91440" bIns="45720" rtlCol="0" anchor="b">
            <a:normAutofit/>
          </a:bodyPr>
          <a:lstStyle>
            <a:lvl1pPr marL="0" indent="180975" algn="l" defTabSz="914402" rtl="0" eaLnBrk="1" latinLnBrk="0" hangingPunct="1">
              <a:lnSpc>
                <a:spcPct val="90000"/>
              </a:lnSpc>
              <a:spcBef>
                <a:spcPct val="0"/>
              </a:spcBef>
              <a:buNone/>
              <a:defRPr sz="3200" kern="1200">
                <a:solidFill>
                  <a:schemeClr val="bg1"/>
                </a:solidFill>
                <a:latin typeface="Atyp Display Medium" panose="00000600000000000000" pitchFamily="2" charset="0"/>
                <a:ea typeface="Atyp Display Medium" panose="00000600000000000000" pitchFamily="2" charset="0"/>
                <a:cs typeface="+mj-cs"/>
              </a:defRPr>
            </a:lvl1pPr>
          </a:lstStyle>
          <a:p>
            <a:r>
              <a:rPr lang="ru-RU"/>
              <a:t>Образец заголовка</a:t>
            </a:r>
            <a:endParaRPr lang="ru-RU" dirty="0"/>
          </a:p>
        </p:txBody>
      </p:sp>
      <p:sp>
        <p:nvSpPr>
          <p:cNvPr id="9" name="Подзаголовок 2"/>
          <p:cNvSpPr>
            <a:spLocks noGrp="1"/>
          </p:cNvSpPr>
          <p:nvPr>
            <p:ph type="subTitle" idx="13"/>
          </p:nvPr>
        </p:nvSpPr>
        <p:spPr>
          <a:xfrm>
            <a:off x="28575" y="5212080"/>
            <a:ext cx="10639425" cy="45719"/>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a:t>Образец подзаголовка</a:t>
            </a:r>
            <a:endParaRPr lang="ru-RU" dirty="0"/>
          </a:p>
        </p:txBody>
      </p:sp>
      <p:sp>
        <p:nvSpPr>
          <p:cNvPr id="10" name="Дата 3"/>
          <p:cNvSpPr txBox="1">
            <a:spLocks/>
          </p:cNvSpPr>
          <p:nvPr/>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EFA53-F6F0-4971-A4AE-FDE982A52079}" type="datetimeFigureOut">
              <a:rPr lang="ru-RU" smtClean="0"/>
              <a:pPr/>
              <a:t>01.10.2024</a:t>
            </a:fld>
            <a:endParaRPr lang="ru-RU"/>
          </a:p>
        </p:txBody>
      </p:sp>
      <p:sp>
        <p:nvSpPr>
          <p:cNvPr id="11" name="Номер слайда 5"/>
          <p:cNvSpPr txBox="1">
            <a:spLocks/>
          </p:cNvSpPr>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4E54F-C40D-4FA8-AB23-9DF35C9ACFA3}" type="slidenum">
              <a:rPr lang="ru-RU" smtClean="0"/>
              <a:pPr/>
              <a:t>‹#›</a:t>
            </a:fld>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740141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 y="1587082"/>
            <a:ext cx="5991225"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587082"/>
            <a:ext cx="6005730"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sp>
        <p:nvSpPr>
          <p:cNvPr id="11" name="Заголовок 1"/>
          <p:cNvSpPr>
            <a:spLocks noGrp="1"/>
          </p:cNvSpPr>
          <p:nvPr>
            <p:ph type="title"/>
          </p:nvPr>
        </p:nvSpPr>
        <p:spPr>
          <a:xfrm>
            <a:off x="809944" y="105813"/>
            <a:ext cx="11380787" cy="430031"/>
          </a:xfrm>
        </p:spPr>
        <p:txBody>
          <a:bodyPr>
            <a:noAutofit/>
          </a:bodyPr>
          <a:lstStyle>
            <a:lvl1pPr algn="r">
              <a:defRPr sz="28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1177500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797143" y="42558"/>
            <a:ext cx="11380787" cy="517313"/>
          </a:xfrm>
        </p:spPr>
        <p:txBody>
          <a:bodyPr>
            <a:no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Текст 2"/>
          <p:cNvSpPr>
            <a:spLocks noGrp="1"/>
          </p:cNvSpPr>
          <p:nvPr>
            <p:ph type="body" idx="1"/>
          </p:nvPr>
        </p:nvSpPr>
        <p:spPr>
          <a:xfrm>
            <a:off x="28576" y="1681163"/>
            <a:ext cx="5969002"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4" name="Объект 3"/>
          <p:cNvSpPr>
            <a:spLocks noGrp="1"/>
          </p:cNvSpPr>
          <p:nvPr>
            <p:ph sz="half" idx="2"/>
          </p:nvPr>
        </p:nvSpPr>
        <p:spPr>
          <a:xfrm>
            <a:off x="28576" y="1976022"/>
            <a:ext cx="5969002"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172200" y="1681163"/>
            <a:ext cx="6019800"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6" name="Объект 5"/>
          <p:cNvSpPr>
            <a:spLocks noGrp="1"/>
          </p:cNvSpPr>
          <p:nvPr>
            <p:ph sz="quarter" idx="4"/>
          </p:nvPr>
        </p:nvSpPr>
        <p:spPr>
          <a:xfrm>
            <a:off x="6172200" y="1976022"/>
            <a:ext cx="6005730"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E14A12-D637-4EFE-9C75-1DCF0EC4F913}" type="slidenum">
              <a:rPr lang="ru-RU" smtClean="0"/>
              <a:pPr/>
              <a:t>‹#›</a:t>
            </a:fld>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945341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E14A12-D637-4EFE-9C75-1DCF0EC4F913}" type="slidenum">
              <a:rPr lang="ru-RU" smtClean="0"/>
              <a:pPr/>
              <a:t>‹#›</a:t>
            </a:fld>
            <a:endParaRPr lang="ru-RU"/>
          </a:p>
        </p:txBody>
      </p:sp>
      <p:sp>
        <p:nvSpPr>
          <p:cNvPr id="2" name="Заголовок 1"/>
          <p:cNvSpPr>
            <a:spLocks noGrp="1"/>
          </p:cNvSpPr>
          <p:nvPr>
            <p:ph type="title"/>
          </p:nvPr>
        </p:nvSpPr>
        <p:spPr>
          <a:xfrm>
            <a:off x="696000" y="247264"/>
            <a:ext cx="11496000" cy="1018507"/>
          </a:xfrm>
        </p:spPr>
        <p:txBody>
          <a:bodyP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a:t>Образец заголовка</a:t>
            </a:r>
            <a:endParaRPr lang="ru-RU" dirty="0"/>
          </a:p>
        </p:txBody>
      </p:sp>
      <p:sp>
        <p:nvSpPr>
          <p:cNvPr id="8"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687054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E14A12-D637-4EFE-9C75-1DCF0EC4F913}" type="slidenum">
              <a:rPr lang="ru-RU" smtClean="0"/>
              <a:pPr/>
              <a:t>‹#›</a:t>
            </a:fld>
            <a:endParaRPr lang="ru-RU"/>
          </a:p>
        </p:txBody>
      </p:sp>
      <p:sp>
        <p:nvSpPr>
          <p:cNvPr id="7"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9" name="Заголовок 1"/>
          <p:cNvSpPr txBox="1">
            <a:spLocks/>
          </p:cNvSpPr>
          <p:nvPr/>
        </p:nvSpPr>
        <p:spPr>
          <a:xfrm>
            <a:off x="696000" y="247264"/>
            <a:ext cx="11496000" cy="1018507"/>
          </a:xfrm>
          <a:prstGeom prst="rect">
            <a:avLst/>
          </a:prstGeom>
        </p:spPr>
        <p:txBody>
          <a:bodyPr vert="horz" lIns="91440" tIns="45720" rIns="91440" bIns="45720" rtlCol="0" anchor="ct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dirty="0"/>
              <a:t>Образец заголовка</a:t>
            </a:r>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61623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1332000" y="12698"/>
            <a:ext cx="10771425" cy="681071"/>
          </a:xfrm>
        </p:spPr>
        <p:txBody>
          <a:bodyPr>
            <a:norm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Объект 2"/>
          <p:cNvSpPr>
            <a:spLocks noGrp="1"/>
          </p:cNvSpPr>
          <p:nvPr>
            <p:ph idx="1"/>
          </p:nvPr>
        </p:nvSpPr>
        <p:spPr>
          <a:xfrm>
            <a:off x="28575" y="1825625"/>
            <a:ext cx="12163425" cy="4351338"/>
          </a:xfrm>
        </p:spPr>
        <p:txBody>
          <a:bodyPr/>
          <a:lstStyle>
            <a:lvl2pPr>
              <a:defRPr>
                <a:solidFill>
                  <a:schemeClr val="accent4">
                    <a:lumMod val="75000"/>
                  </a:schemeClr>
                </a:solidFill>
                <a:latin typeface="Atyp Display" panose="00000500000000000000" pitchFamily="2" charset="0"/>
                <a:ea typeface="Atyp Display" panose="00000500000000000000" pitchFamily="2" charset="0"/>
              </a:defRPr>
            </a:lvl2pPr>
            <a:lvl3pPr>
              <a:defRPr>
                <a:solidFill>
                  <a:schemeClr val="accent4">
                    <a:lumMod val="75000"/>
                  </a:schemeClr>
                </a:solidFill>
                <a:latin typeface="Atyp Display" panose="00000500000000000000" pitchFamily="2" charset="0"/>
                <a:ea typeface="Atyp Display" panose="00000500000000000000" pitchFamily="2" charset="0"/>
              </a:defRPr>
            </a:lvl3pPr>
            <a:lvl4pPr>
              <a:defRPr>
                <a:solidFill>
                  <a:schemeClr val="accent4">
                    <a:lumMod val="75000"/>
                  </a:schemeClr>
                </a:solidFill>
                <a:latin typeface="Atyp Display" panose="00000500000000000000" pitchFamily="2" charset="0"/>
                <a:ea typeface="Atyp Display" panose="00000500000000000000" pitchFamily="2" charset="0"/>
              </a:defRPr>
            </a:lvl4pPr>
            <a:lvl5pPr>
              <a:defRPr>
                <a:solidFill>
                  <a:schemeClr val="accent4">
                    <a:lumMod val="75000"/>
                  </a:schemeClr>
                </a:solidFill>
                <a:latin typeface="Atyp Display" panose="00000500000000000000" pitchFamily="2" charset="0"/>
                <a:ea typeface="Atyp Display" panose="00000500000000000000" pitchFamily="2"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412540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object 2"/>
          <p:cNvSpPr/>
          <p:nvPr/>
        </p:nvSpPr>
        <p:spPr>
          <a:xfrm>
            <a:off x="0" y="1"/>
            <a:ext cx="4993105"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64696" y="457200"/>
            <a:ext cx="4507332" cy="1600200"/>
          </a:xfrm>
        </p:spPr>
        <p:txBody>
          <a:bodyPr anchor="b">
            <a:normAutofit/>
          </a:bodyPr>
          <a:lstStyle>
            <a:lvl1pPr>
              <a:defRPr sz="2800">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3" name="Объект 2"/>
          <p:cNvSpPr>
            <a:spLocks noGrp="1"/>
          </p:cNvSpPr>
          <p:nvPr>
            <p:ph idx="1"/>
          </p:nvPr>
        </p:nvSpPr>
        <p:spPr>
          <a:xfrm>
            <a:off x="5089358" y="36096"/>
            <a:ext cx="7072146" cy="6821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half" idx="2"/>
          </p:nvPr>
        </p:nvSpPr>
        <p:spPr>
          <a:xfrm>
            <a:off x="0" y="2057400"/>
            <a:ext cx="4993105" cy="3811588"/>
          </a:xfrm>
        </p:spPr>
        <p:txBody>
          <a:bodyPr/>
          <a:lstStyle>
            <a:lvl1pPr marL="0" indent="0">
              <a:buNone/>
              <a:defRPr sz="1600">
                <a:latin typeface="Atyp Display Medium" panose="00000600000000000000" pitchFamily="2" charset="0"/>
                <a:ea typeface="Atyp Display Medium" panose="00000600000000000000" pitchFamily="2" charset="0"/>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bg1"/>
                </a:solidFill>
              </a:defRPr>
            </a:lvl1p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lvl1pPr>
              <a:defRPr>
                <a:solidFill>
                  <a:schemeClr val="tx1"/>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33289387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object 2"/>
          <p:cNvSpPr/>
          <p:nvPr/>
        </p:nvSpPr>
        <p:spPr>
          <a:xfrm>
            <a:off x="-16294" y="0"/>
            <a:ext cx="5029200" cy="685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240632" y="457200"/>
            <a:ext cx="4531395" cy="1600200"/>
          </a:xfrm>
        </p:spPr>
        <p:txBody>
          <a:bodyPr anchor="b"/>
          <a:lstStyle>
            <a:lvl1pPr>
              <a:defRPr lang="ru-RU" sz="28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a:t>Образец заголовка</a:t>
            </a:r>
            <a:endParaRPr lang="ru-RU" dirty="0"/>
          </a:p>
        </p:txBody>
      </p:sp>
      <p:sp>
        <p:nvSpPr>
          <p:cNvPr id="3" name="Рисунок 2"/>
          <p:cNvSpPr>
            <a:spLocks noGrp="1"/>
          </p:cNvSpPr>
          <p:nvPr>
            <p:ph type="pic" idx="1"/>
          </p:nvPr>
        </p:nvSpPr>
        <p:spPr>
          <a:xfrm>
            <a:off x="5183188" y="168442"/>
            <a:ext cx="6944644" cy="6581274"/>
          </a:xfrm>
        </p:spPr>
        <p:txBody>
          <a:bodyPr/>
          <a:lstStyle>
            <a:lvl1pPr marL="0" indent="0">
              <a:buNone/>
              <a:defRPr sz="3200"/>
            </a:lvl1pPr>
            <a:lvl2pPr marL="457201" indent="0">
              <a:buNone/>
              <a:defRPr sz="2800"/>
            </a:lvl2pPr>
            <a:lvl3pPr marL="914402" indent="0">
              <a:buNone/>
              <a:defRPr sz="2400"/>
            </a:lvl3pPr>
            <a:lvl4pPr marL="1371604" indent="0">
              <a:buNone/>
              <a:defRPr sz="2000"/>
            </a:lvl4pPr>
            <a:lvl5pPr marL="1828805" indent="0">
              <a:buNone/>
              <a:defRPr sz="2000"/>
            </a:lvl5pPr>
            <a:lvl6pPr marL="2286006" indent="0">
              <a:buNone/>
              <a:defRPr sz="2000"/>
            </a:lvl6pPr>
            <a:lvl7pPr marL="2743208" indent="0">
              <a:buNone/>
              <a:defRPr sz="2000"/>
            </a:lvl7pPr>
            <a:lvl8pPr marL="3200409" indent="0">
              <a:buNone/>
              <a:defRPr sz="2000"/>
            </a:lvl8pPr>
            <a:lvl9pPr marL="3657611" indent="0">
              <a:buNone/>
              <a:defRPr sz="2000"/>
            </a:lvl9pPr>
          </a:lstStyle>
          <a:p>
            <a:r>
              <a:rPr lang="ru-RU"/>
              <a:t>Вставка рисунка</a:t>
            </a:r>
            <a:endParaRPr lang="ru-RU" dirty="0"/>
          </a:p>
        </p:txBody>
      </p:sp>
      <p:sp>
        <p:nvSpPr>
          <p:cNvPr id="4" name="Текст 3"/>
          <p:cNvSpPr>
            <a:spLocks noGrp="1"/>
          </p:cNvSpPr>
          <p:nvPr>
            <p:ph type="body" sz="half" idx="2"/>
          </p:nvPr>
        </p:nvSpPr>
        <p:spPr>
          <a:xfrm>
            <a:off x="28576" y="2057400"/>
            <a:ext cx="5000624" cy="3811588"/>
          </a:xfrm>
        </p:spPr>
        <p:txBody>
          <a:bodyPr/>
          <a:lstStyle>
            <a:lvl1pPr marL="0" indent="0">
              <a:buNone/>
              <a:defRPr lang="ru-RU" sz="1600" kern="1200" smtClean="0">
                <a:solidFill>
                  <a:schemeClr val="bg1"/>
                </a:solidFill>
                <a:latin typeface="Atyp Display Medium" panose="00000600000000000000" pitchFamily="2" charset="0"/>
                <a:ea typeface="Atyp Display Medium" panose="00000600000000000000" pitchFamily="2" charset="0"/>
                <a:cs typeface="+mn-cs"/>
              </a:defRPr>
            </a:lvl1pPr>
            <a:lvl2pPr marL="457201" indent="0">
              <a:buNone/>
              <a:defRPr sz="1400"/>
            </a:lvl2pPr>
            <a:lvl3pPr marL="914402" indent="0">
              <a:buNone/>
              <a:defRPr sz="1200"/>
            </a:lvl3pPr>
            <a:lvl4pPr marL="1371604" indent="0">
              <a:buNone/>
              <a:defRPr sz="1000"/>
            </a:lvl4pPr>
            <a:lvl5pPr marL="1828805" indent="0">
              <a:buNone/>
              <a:defRPr sz="1000"/>
            </a:lvl5pPr>
            <a:lvl6pPr marL="2286006" indent="0">
              <a:buNone/>
              <a:defRPr sz="1000"/>
            </a:lvl6pPr>
            <a:lvl7pPr marL="2743208" indent="0">
              <a:buNone/>
              <a:defRPr sz="1000"/>
            </a:lvl7pPr>
            <a:lvl8pPr marL="3200409" indent="0">
              <a:buNone/>
              <a:defRPr sz="1000"/>
            </a:lvl8pPr>
            <a:lvl9pPr marL="3657611"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spTree>
    <p:extLst>
      <p:ext uri="{BB962C8B-B14F-4D97-AF65-F5344CB8AC3E}">
        <p14:creationId xmlns:p14="http://schemas.microsoft.com/office/powerpoint/2010/main" val="4200049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28575" y="1489825"/>
            <a:ext cx="12163425" cy="52316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10" name="Заголовок 1"/>
          <p:cNvSpPr>
            <a:spLocks noGrp="1"/>
          </p:cNvSpPr>
          <p:nvPr>
            <p:ph type="title"/>
          </p:nvPr>
        </p:nvSpPr>
        <p:spPr>
          <a:xfrm>
            <a:off x="797143" y="82132"/>
            <a:ext cx="11380787" cy="1325563"/>
          </a:xfrm>
        </p:spPr>
        <p:txBody>
          <a:bodyPr/>
          <a:lstStyle>
            <a:lvl1pPr algn="r">
              <a:defRPr>
                <a:solidFill>
                  <a:schemeClr val="bg1"/>
                </a:solidFill>
                <a:latin typeface="Atyp Display Light" panose="00000400000000000000" pitchFamily="2" charset="0"/>
                <a:ea typeface="Atyp Display Light" panose="00000400000000000000" pitchFamily="2" charset="0"/>
              </a:defRPr>
            </a:lvl1pPr>
          </a:lstStyle>
          <a:p>
            <a:r>
              <a:rPr lang="ru-RU"/>
              <a:t>Образец заголовка</a:t>
            </a:r>
            <a:endParaRPr lang="ru-RU" dirty="0"/>
          </a:p>
        </p:txBody>
      </p:sp>
      <p:sp>
        <p:nvSpPr>
          <p:cNvPr id="11"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97501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1" indent="0">
              <a:buNone/>
              <a:defRPr sz="2000">
                <a:solidFill>
                  <a:schemeClr val="tx1">
                    <a:tint val="75000"/>
                  </a:schemeClr>
                </a:solidFill>
              </a:defRPr>
            </a:lvl2pPr>
            <a:lvl3pPr marL="914402" indent="0">
              <a:buNone/>
              <a:defRPr sz="1800">
                <a:solidFill>
                  <a:schemeClr val="tx1">
                    <a:tint val="75000"/>
                  </a:schemeClr>
                </a:solidFill>
              </a:defRPr>
            </a:lvl3pPr>
            <a:lvl4pPr marL="1371604" indent="0">
              <a:buNone/>
              <a:defRPr sz="1600">
                <a:solidFill>
                  <a:schemeClr val="tx1">
                    <a:tint val="75000"/>
                  </a:schemeClr>
                </a:solidFill>
              </a:defRPr>
            </a:lvl4pPr>
            <a:lvl5pPr marL="1828805" indent="0">
              <a:buNone/>
              <a:defRPr sz="1600">
                <a:solidFill>
                  <a:schemeClr val="tx1">
                    <a:tint val="75000"/>
                  </a:schemeClr>
                </a:solidFill>
              </a:defRPr>
            </a:lvl5pPr>
            <a:lvl6pPr marL="2286006" indent="0">
              <a:buNone/>
              <a:defRPr sz="1600">
                <a:solidFill>
                  <a:schemeClr val="tx1">
                    <a:tint val="75000"/>
                  </a:schemeClr>
                </a:solidFill>
              </a:defRPr>
            </a:lvl6pPr>
            <a:lvl7pPr marL="2743208" indent="0">
              <a:buNone/>
              <a:defRPr sz="1600">
                <a:solidFill>
                  <a:schemeClr val="tx1">
                    <a:tint val="75000"/>
                  </a:schemeClr>
                </a:solidFill>
              </a:defRPr>
            </a:lvl7pPr>
            <a:lvl8pPr marL="3200409" indent="0">
              <a:buNone/>
              <a:defRPr sz="1600">
                <a:solidFill>
                  <a:schemeClr val="tx1">
                    <a:tint val="75000"/>
                  </a:schemeClr>
                </a:solidFill>
              </a:defRPr>
            </a:lvl8pPr>
            <a:lvl9pPr marL="36576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E14A12-D637-4EFE-9C75-1DCF0EC4F913}" type="slidenum">
              <a:rPr lang="ru-RU" smtClean="0"/>
              <a:pPr/>
              <a:t>‹#›</a:t>
            </a:fld>
            <a:endParaRPr lang="ru-RU"/>
          </a:p>
        </p:txBody>
      </p:sp>
      <p:sp>
        <p:nvSpPr>
          <p:cNvPr id="7" name="object 2"/>
          <p:cNvSpPr/>
          <p:nvPr/>
        </p:nvSpPr>
        <p:spPr>
          <a:xfrm>
            <a:off x="0" y="34925"/>
            <a:ext cx="8058136" cy="6823075"/>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8" name="Заголовок 1"/>
          <p:cNvSpPr txBox="1">
            <a:spLocks/>
          </p:cNvSpPr>
          <p:nvPr/>
        </p:nvSpPr>
        <p:spPr>
          <a:xfrm>
            <a:off x="0" y="1629000"/>
            <a:ext cx="10668000" cy="1800000"/>
          </a:xfrm>
          <a:prstGeom prst="rect">
            <a:avLst/>
          </a:prstGeom>
        </p:spPr>
        <p:txBody>
          <a:bodyPr vert="horz" lIns="91440" tIns="45720" rIns="91440" bIns="45720" rtlCol="0" anchor="b">
            <a:normAutofit/>
          </a:bodyPr>
          <a:lstStyle>
            <a:lvl1pPr marL="0" indent="180975" algn="l" defTabSz="914402" rtl="0" eaLnBrk="1" latinLnBrk="0" hangingPunct="1">
              <a:lnSpc>
                <a:spcPct val="90000"/>
              </a:lnSpc>
              <a:spcBef>
                <a:spcPct val="0"/>
              </a:spcBef>
              <a:buNone/>
              <a:defRPr sz="3200" kern="1200">
                <a:solidFill>
                  <a:schemeClr val="bg1"/>
                </a:solidFill>
                <a:latin typeface="Atyp Display Medium" panose="00000600000000000000" pitchFamily="2" charset="0"/>
                <a:ea typeface="Atyp Display Medium" panose="00000600000000000000" pitchFamily="2" charset="0"/>
                <a:cs typeface="+mj-cs"/>
              </a:defRPr>
            </a:lvl1pPr>
          </a:lstStyle>
          <a:p>
            <a:endParaRPr lang="ru-RU" dirty="0"/>
          </a:p>
        </p:txBody>
      </p:sp>
      <p:sp>
        <p:nvSpPr>
          <p:cNvPr id="9" name="Подзаголовок 2"/>
          <p:cNvSpPr>
            <a:spLocks noGrp="1"/>
          </p:cNvSpPr>
          <p:nvPr>
            <p:ph type="subTitle" idx="13"/>
          </p:nvPr>
        </p:nvSpPr>
        <p:spPr>
          <a:xfrm>
            <a:off x="28575" y="5212080"/>
            <a:ext cx="10639425" cy="45719"/>
          </a:xfrm>
        </p:spPr>
        <p:txBody>
          <a:bodyPr/>
          <a:lstStyle>
            <a:lvl1pPr marL="0" indent="84138" algn="l">
              <a:buNone/>
              <a:defRPr sz="2400">
                <a:latin typeface="Atyp Display Light" panose="00000400000000000000" pitchFamily="2" charset="0"/>
                <a:ea typeface="Atyp Display Light" panose="00000400000000000000" pitchFamily="2" charset="0"/>
              </a:defRPr>
            </a:lvl1pPr>
            <a:lvl2pPr marL="457201" indent="0" algn="ctr">
              <a:buNone/>
              <a:defRPr sz="2000"/>
            </a:lvl2pPr>
            <a:lvl3pPr marL="914402" indent="0" algn="ctr">
              <a:buNone/>
              <a:defRPr sz="1800"/>
            </a:lvl3pPr>
            <a:lvl4pPr marL="1371604" indent="0" algn="ctr">
              <a:buNone/>
              <a:defRPr sz="1600"/>
            </a:lvl4pPr>
            <a:lvl5pPr marL="1828805" indent="0" algn="ctr">
              <a:buNone/>
              <a:defRPr sz="1600"/>
            </a:lvl5pPr>
            <a:lvl6pPr marL="2286006" indent="0" algn="ctr">
              <a:buNone/>
              <a:defRPr sz="1600"/>
            </a:lvl6pPr>
            <a:lvl7pPr marL="2743208" indent="0" algn="ctr">
              <a:buNone/>
              <a:defRPr sz="1600"/>
            </a:lvl7pPr>
            <a:lvl8pPr marL="3200409" indent="0" algn="ctr">
              <a:buNone/>
              <a:defRPr sz="1600"/>
            </a:lvl8pPr>
            <a:lvl9pPr marL="3657611" indent="0" algn="ctr">
              <a:buNone/>
              <a:defRPr sz="1600"/>
            </a:lvl9pPr>
          </a:lstStyle>
          <a:p>
            <a:r>
              <a:rPr lang="ru-RU" dirty="0"/>
              <a:t>Образец подзаголовка</a:t>
            </a:r>
          </a:p>
        </p:txBody>
      </p:sp>
      <p:sp>
        <p:nvSpPr>
          <p:cNvPr id="10" name="Дата 3"/>
          <p:cNvSpPr txBox="1">
            <a:spLocks/>
          </p:cNvSpPr>
          <p:nvPr/>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EFA53-F6F0-4971-A4AE-FDE982A52079}" type="datetimeFigureOut">
              <a:rPr lang="ru-RU" smtClean="0"/>
              <a:pPr/>
              <a:t>01.10.2024</a:t>
            </a:fld>
            <a:endParaRPr lang="ru-RU"/>
          </a:p>
        </p:txBody>
      </p:sp>
      <p:sp>
        <p:nvSpPr>
          <p:cNvPr id="11" name="Номер слайда 5"/>
          <p:cNvSpPr txBox="1">
            <a:spLocks/>
          </p:cNvSpPr>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4E54F-C40D-4FA8-AB23-9DF35C9ACFA3}" type="slidenum">
              <a:rPr lang="ru-RU" smtClean="0"/>
              <a:pPr/>
              <a:t>‹#›</a:t>
            </a:fld>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568325"/>
            <a:ext cx="2743200" cy="2743200"/>
          </a:xfrm>
          <a:prstGeom prst="rect">
            <a:avLst/>
          </a:prstGeom>
        </p:spPr>
      </p:pic>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l="8931"/>
          <a:stretch/>
        </p:blipFill>
        <p:spPr>
          <a:xfrm>
            <a:off x="8058136" y="-38653"/>
            <a:ext cx="4181990" cy="6892475"/>
          </a:xfrm>
          <a:prstGeom prst="rect">
            <a:avLst/>
          </a:prstGeom>
        </p:spPr>
      </p:pic>
    </p:spTree>
    <p:extLst>
      <p:ext uri="{BB962C8B-B14F-4D97-AF65-F5344CB8AC3E}">
        <p14:creationId xmlns:p14="http://schemas.microsoft.com/office/powerpoint/2010/main" val="151045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 y="1587082"/>
            <a:ext cx="5991225"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587082"/>
            <a:ext cx="6005730" cy="4769268"/>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12"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7" name="Номер слайда 6"/>
          <p:cNvSpPr>
            <a:spLocks noGrp="1"/>
          </p:cNvSpPr>
          <p:nvPr>
            <p:ph type="sldNum" sz="quarter" idx="12"/>
          </p:nvPr>
        </p:nvSpPr>
        <p:spPr/>
        <p:txBody>
          <a:bodyPr/>
          <a:lstStyle/>
          <a:p>
            <a:fld id="{8FE14A12-D637-4EFE-9C75-1DCF0EC4F913}" type="slidenum">
              <a:rPr lang="ru-RU" smtClean="0"/>
              <a:pPr/>
              <a:t>‹#›</a:t>
            </a:fld>
            <a:endParaRPr lang="ru-RU"/>
          </a:p>
        </p:txBody>
      </p:sp>
      <p:sp>
        <p:nvSpPr>
          <p:cNvPr id="11" name="Заголовок 1"/>
          <p:cNvSpPr>
            <a:spLocks noGrp="1"/>
          </p:cNvSpPr>
          <p:nvPr>
            <p:ph type="title"/>
          </p:nvPr>
        </p:nvSpPr>
        <p:spPr>
          <a:xfrm>
            <a:off x="809944" y="105813"/>
            <a:ext cx="11380787" cy="430031"/>
          </a:xfrm>
        </p:spPr>
        <p:txBody>
          <a:bodyPr>
            <a:noAutofit/>
          </a:bodyPr>
          <a:lstStyle>
            <a:lvl1pPr algn="r">
              <a:defRPr sz="2800">
                <a:solidFill>
                  <a:schemeClr val="bg1"/>
                </a:solidFill>
                <a:latin typeface="Atyp Display Light" panose="00000400000000000000" pitchFamily="2" charset="0"/>
                <a:ea typeface="Atyp Display Light" panose="00000400000000000000" pitchFamily="2" charset="0"/>
              </a:defRPr>
            </a:lvl1pPr>
          </a:lstStyle>
          <a:p>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81972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sp>
        <p:nvSpPr>
          <p:cNvPr id="2" name="Заголовок 1"/>
          <p:cNvSpPr>
            <a:spLocks noGrp="1"/>
          </p:cNvSpPr>
          <p:nvPr>
            <p:ph type="title"/>
          </p:nvPr>
        </p:nvSpPr>
        <p:spPr>
          <a:xfrm>
            <a:off x="797143" y="42558"/>
            <a:ext cx="11380787" cy="517313"/>
          </a:xfrm>
        </p:spPr>
        <p:txBody>
          <a:bodyPr>
            <a:noAutofit/>
          </a:bodyPr>
          <a:lstStyle>
            <a:lvl1pPr algn="r">
              <a:defRPr sz="3200">
                <a:solidFill>
                  <a:schemeClr val="bg1"/>
                </a:solidFill>
                <a:latin typeface="Atyp Display Light" panose="00000400000000000000" pitchFamily="2" charset="0"/>
                <a:ea typeface="Atyp Display Light" panose="00000400000000000000" pitchFamily="2" charset="0"/>
              </a:defRPr>
            </a:lvl1pPr>
          </a:lstStyle>
          <a:p>
            <a:r>
              <a:rPr lang="ru-RU" dirty="0"/>
              <a:t>Образец заголовка</a:t>
            </a:r>
          </a:p>
        </p:txBody>
      </p:sp>
      <p:sp>
        <p:nvSpPr>
          <p:cNvPr id="3" name="Текст 2"/>
          <p:cNvSpPr>
            <a:spLocks noGrp="1"/>
          </p:cNvSpPr>
          <p:nvPr>
            <p:ph type="body" idx="1"/>
          </p:nvPr>
        </p:nvSpPr>
        <p:spPr>
          <a:xfrm>
            <a:off x="28576" y="1681163"/>
            <a:ext cx="5969002"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4" name="Объект 3"/>
          <p:cNvSpPr>
            <a:spLocks noGrp="1"/>
          </p:cNvSpPr>
          <p:nvPr>
            <p:ph sz="half" idx="2"/>
          </p:nvPr>
        </p:nvSpPr>
        <p:spPr>
          <a:xfrm>
            <a:off x="28576" y="1976022"/>
            <a:ext cx="5969002"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172200" y="1681163"/>
            <a:ext cx="6019800" cy="294859"/>
          </a:xfrm>
        </p:spPr>
        <p:txBody>
          <a:bodyPr anchor="b"/>
          <a:lstStyle>
            <a:lvl1pPr marL="0" indent="0">
              <a:buNone/>
              <a:defRPr sz="2400" b="1">
                <a:solidFill>
                  <a:schemeClr val="accent4">
                    <a:lumMod val="75000"/>
                  </a:schemeClr>
                </a:solidFill>
                <a:latin typeface="Atyp Display Light" panose="00000400000000000000" pitchFamily="2" charset="0"/>
                <a:ea typeface="Atyp Display Light" panose="00000400000000000000" pitchFamily="2" charset="0"/>
              </a:defRPr>
            </a:lvl1pPr>
            <a:lvl2pPr marL="457201" indent="0">
              <a:buNone/>
              <a:defRPr sz="2000" b="1"/>
            </a:lvl2pPr>
            <a:lvl3pPr marL="914402" indent="0">
              <a:buNone/>
              <a:defRPr sz="1800" b="1"/>
            </a:lvl3pPr>
            <a:lvl4pPr marL="1371604" indent="0">
              <a:buNone/>
              <a:defRPr sz="1600" b="1"/>
            </a:lvl4pPr>
            <a:lvl5pPr marL="1828805" indent="0">
              <a:buNone/>
              <a:defRPr sz="1600" b="1"/>
            </a:lvl5pPr>
            <a:lvl6pPr marL="2286006" indent="0">
              <a:buNone/>
              <a:defRPr sz="1600" b="1"/>
            </a:lvl6pPr>
            <a:lvl7pPr marL="2743208" indent="0">
              <a:buNone/>
              <a:defRPr sz="1600" b="1"/>
            </a:lvl7pPr>
            <a:lvl8pPr marL="3200409" indent="0">
              <a:buNone/>
              <a:defRPr sz="1600" b="1"/>
            </a:lvl8pPr>
            <a:lvl9pPr marL="3657611" indent="0">
              <a:buNone/>
              <a:defRPr sz="1600" b="1"/>
            </a:lvl9pPr>
          </a:lstStyle>
          <a:p>
            <a:pPr lvl="0"/>
            <a:r>
              <a:rPr lang="ru-RU"/>
              <a:t>Образец текста</a:t>
            </a:r>
          </a:p>
        </p:txBody>
      </p:sp>
      <p:sp>
        <p:nvSpPr>
          <p:cNvPr id="6" name="Объект 5"/>
          <p:cNvSpPr>
            <a:spLocks noGrp="1"/>
          </p:cNvSpPr>
          <p:nvPr>
            <p:ph sz="quarter" idx="4"/>
          </p:nvPr>
        </p:nvSpPr>
        <p:spPr>
          <a:xfrm>
            <a:off x="6172200" y="1976022"/>
            <a:ext cx="6005730" cy="4213641"/>
          </a:xfrm>
        </p:spPr>
        <p:txBody>
          <a:bodyPr/>
          <a:lstStyle>
            <a:lvl2pPr>
              <a:defRPr>
                <a:solidFill>
                  <a:schemeClr val="accent4">
                    <a:lumMod val="75000"/>
                  </a:schemeClr>
                </a:solidFill>
                <a:latin typeface="Atyp Display Medium" panose="00000600000000000000" pitchFamily="2" charset="0"/>
                <a:ea typeface="Atyp Display Medium" panose="00000600000000000000" pitchFamily="2" charset="0"/>
              </a:defRPr>
            </a:lvl2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E14A12-D637-4EFE-9C75-1DCF0EC4F913}" type="slidenum">
              <a:rPr lang="ru-RU" smtClean="0"/>
              <a:pPr/>
              <a:t>‹#›</a:t>
            </a:fld>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72224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48C4E1-4C04-4B4A-B500-C707A466EB6A}" type="datetimeFigureOut">
              <a:rPr lang="ru-RU" smtClean="0"/>
              <a:pPr/>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E14A12-D637-4EFE-9C75-1DCF0EC4F913}" type="slidenum">
              <a:rPr lang="ru-RU" smtClean="0"/>
              <a:pPr/>
              <a:t>‹#›</a:t>
            </a:fld>
            <a:endParaRPr lang="ru-RU"/>
          </a:p>
        </p:txBody>
      </p:sp>
      <p:sp>
        <p:nvSpPr>
          <p:cNvPr id="2" name="Заголовок 1"/>
          <p:cNvSpPr>
            <a:spLocks noGrp="1"/>
          </p:cNvSpPr>
          <p:nvPr>
            <p:ph type="title"/>
          </p:nvPr>
        </p:nvSpPr>
        <p:spPr>
          <a:xfrm>
            <a:off x="696000" y="247264"/>
            <a:ext cx="11496000" cy="1018507"/>
          </a:xfrm>
        </p:spPr>
        <p:txBody>
          <a:bodyPr>
            <a:normAutofit/>
          </a:bodyPr>
          <a:lstStyle>
            <a:lvl1pPr algn="r" defTabSz="914402" rtl="0" eaLnBrk="1" latinLnBrk="0" hangingPunct="1">
              <a:lnSpc>
                <a:spcPct val="90000"/>
              </a:lnSpc>
              <a:spcBef>
                <a:spcPct val="0"/>
              </a:spcBef>
              <a:buNone/>
              <a:defRPr lang="ru-RU" sz="4400" kern="1200" dirty="0">
                <a:solidFill>
                  <a:schemeClr val="bg1"/>
                </a:solidFill>
                <a:latin typeface="Atyp Display Light" panose="00000400000000000000" pitchFamily="2" charset="0"/>
                <a:ea typeface="Atyp Display Light" panose="00000400000000000000" pitchFamily="2" charset="0"/>
                <a:cs typeface="+mj-cs"/>
              </a:defRPr>
            </a:lvl1pPr>
          </a:lstStyle>
          <a:p>
            <a:r>
              <a:rPr lang="ru-RU"/>
              <a:t>Образец заголовка</a:t>
            </a:r>
            <a:endParaRPr lang="ru-RU" dirty="0"/>
          </a:p>
        </p:txBody>
      </p:sp>
      <p:sp>
        <p:nvSpPr>
          <p:cNvPr id="8" name="object 2"/>
          <p:cNvSpPr/>
          <p:nvPr/>
        </p:nvSpPr>
        <p:spPr>
          <a:xfrm>
            <a:off x="-13269" y="2226"/>
            <a:ext cx="12204000" cy="648000"/>
          </a:xfrm>
          <a:custGeom>
            <a:avLst/>
            <a:gdLst/>
            <a:ahLst/>
            <a:cxnLst/>
            <a:rect l="l" t="t" r="r" b="b"/>
            <a:pathLst>
              <a:path w="14312900" h="11470640">
                <a:moveTo>
                  <a:pt x="0" y="11470578"/>
                </a:moveTo>
                <a:lnTo>
                  <a:pt x="14312403" y="11470578"/>
                </a:lnTo>
                <a:lnTo>
                  <a:pt x="14312403" y="0"/>
                </a:lnTo>
                <a:lnTo>
                  <a:pt x="0" y="0"/>
                </a:lnTo>
                <a:lnTo>
                  <a:pt x="0" y="11470578"/>
                </a:lnTo>
                <a:close/>
              </a:path>
            </a:pathLst>
          </a:custGeom>
          <a:solidFill>
            <a:srgbClr val="00947C"/>
          </a:solidFill>
        </p:spPr>
        <p:txBody>
          <a:bodyPr wrap="square" lIns="0" tIns="0" rIns="0" bIns="0" rtlCol="0"/>
          <a:lstStyle/>
          <a:p>
            <a:endParaRPr sz="18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71"/>
            <a:ext cx="1332000" cy="1332000"/>
          </a:xfrm>
          <a:prstGeom prst="rect">
            <a:avLst/>
          </a:prstGeom>
        </p:spPr>
      </p:pic>
    </p:spTree>
    <p:extLst>
      <p:ext uri="{BB962C8B-B14F-4D97-AF65-F5344CB8AC3E}">
        <p14:creationId xmlns:p14="http://schemas.microsoft.com/office/powerpoint/2010/main" val="207844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365125"/>
            <a:ext cx="114960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96000" y="1825625"/>
            <a:ext cx="114960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14A12-D637-4EFE-9C75-1DCF0EC4F913}" type="slidenum">
              <a:rPr lang="ru-RU" smtClean="0"/>
              <a:pPr/>
              <a:t>‹#›</a:t>
            </a:fld>
            <a:endParaRPr lang="ru-RU"/>
          </a:p>
        </p:txBody>
      </p:sp>
    </p:spTree>
    <p:extLst>
      <p:ext uri="{BB962C8B-B14F-4D97-AF65-F5344CB8AC3E}">
        <p14:creationId xmlns:p14="http://schemas.microsoft.com/office/powerpoint/2010/main" val="1926939077"/>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defTabSz="914402" rtl="0" eaLnBrk="1" latinLnBrk="0" hangingPunct="1">
        <a:lnSpc>
          <a:spcPct val="90000"/>
        </a:lnSpc>
        <a:spcBef>
          <a:spcPct val="0"/>
        </a:spcBef>
        <a:buNone/>
        <a:defRPr sz="4400" kern="1200">
          <a:solidFill>
            <a:schemeClr val="accent3">
              <a:lumMod val="75000"/>
            </a:schemeClr>
          </a:solidFill>
          <a:latin typeface="+mj-lt"/>
          <a:ea typeface="+mj-ea"/>
          <a:cs typeface="+mj-cs"/>
        </a:defRPr>
      </a:lvl1pPr>
    </p:titleStyle>
    <p:bodyStyle>
      <a:lvl1pPr marL="228601" indent="-228601" algn="l" defTabSz="914402" rtl="0" eaLnBrk="1" latinLnBrk="0" hangingPunct="1">
        <a:lnSpc>
          <a:spcPct val="90000"/>
        </a:lnSpc>
        <a:spcBef>
          <a:spcPts val="1000"/>
        </a:spcBef>
        <a:buClr>
          <a:schemeClr val="bg1"/>
        </a:buClr>
        <a:buFont typeface="Wingdings" panose="05000000000000000000" pitchFamily="2" charset="2"/>
        <a:buChar char="§"/>
        <a:defRPr sz="2800" kern="1200">
          <a:solidFill>
            <a:schemeClr val="bg1"/>
          </a:solidFill>
          <a:latin typeface="+mn-lt"/>
          <a:ea typeface="+mn-ea"/>
          <a:cs typeface="+mn-cs"/>
        </a:defRPr>
      </a:lvl1pPr>
      <a:lvl2pPr marL="685802" indent="-228601" algn="l" defTabSz="914402" rtl="0" eaLnBrk="1" latinLnBrk="0" hangingPunct="1">
        <a:lnSpc>
          <a:spcPct val="90000"/>
        </a:lnSpc>
        <a:spcBef>
          <a:spcPts val="500"/>
        </a:spcBef>
        <a:buClr>
          <a:schemeClr val="bg1"/>
        </a:buClr>
        <a:buFont typeface="Wingdings" panose="05000000000000000000" pitchFamily="2" charset="2"/>
        <a:buChar char="§"/>
        <a:defRPr sz="2400" kern="1200">
          <a:solidFill>
            <a:schemeClr val="bg1"/>
          </a:solidFill>
          <a:latin typeface="+mn-lt"/>
          <a:ea typeface="+mn-ea"/>
          <a:cs typeface="+mn-cs"/>
        </a:defRPr>
      </a:lvl2pPr>
      <a:lvl3pPr marL="1143003" indent="-228601" algn="l" defTabSz="914402"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600204"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4pPr>
      <a:lvl5pPr marL="2057406"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5pPr>
      <a:lvl6pPr marL="2514607"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9"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0"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1"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2" rtl="0" eaLnBrk="1" latinLnBrk="0" hangingPunct="1">
        <a:defRPr sz="1800" kern="1200">
          <a:solidFill>
            <a:schemeClr val="tx1"/>
          </a:solidFill>
          <a:latin typeface="+mn-lt"/>
          <a:ea typeface="+mn-ea"/>
          <a:cs typeface="+mn-cs"/>
        </a:defRPr>
      </a:lvl1pPr>
      <a:lvl2pPr marL="457201" algn="l" defTabSz="914402" rtl="0" eaLnBrk="1" latinLnBrk="0" hangingPunct="1">
        <a:defRPr sz="1800" kern="1200">
          <a:solidFill>
            <a:schemeClr val="tx1"/>
          </a:solidFill>
          <a:latin typeface="+mn-lt"/>
          <a:ea typeface="+mn-ea"/>
          <a:cs typeface="+mn-cs"/>
        </a:defRPr>
      </a:lvl2pPr>
      <a:lvl3pPr marL="914402" algn="l" defTabSz="914402" rtl="0" eaLnBrk="1" latinLnBrk="0" hangingPunct="1">
        <a:defRPr sz="1800" kern="1200">
          <a:solidFill>
            <a:schemeClr val="tx1"/>
          </a:solidFill>
          <a:latin typeface="+mn-lt"/>
          <a:ea typeface="+mn-ea"/>
          <a:cs typeface="+mn-cs"/>
        </a:defRPr>
      </a:lvl3pPr>
      <a:lvl4pPr marL="1371604" algn="l" defTabSz="914402" rtl="0" eaLnBrk="1" latinLnBrk="0" hangingPunct="1">
        <a:defRPr sz="1800" kern="1200">
          <a:solidFill>
            <a:schemeClr val="tx1"/>
          </a:solidFill>
          <a:latin typeface="+mn-lt"/>
          <a:ea typeface="+mn-ea"/>
          <a:cs typeface="+mn-cs"/>
        </a:defRPr>
      </a:lvl4pPr>
      <a:lvl5pPr marL="1828805" algn="l" defTabSz="914402" rtl="0" eaLnBrk="1" latinLnBrk="0" hangingPunct="1">
        <a:defRPr sz="1800" kern="1200">
          <a:solidFill>
            <a:schemeClr val="tx1"/>
          </a:solidFill>
          <a:latin typeface="+mn-lt"/>
          <a:ea typeface="+mn-ea"/>
          <a:cs typeface="+mn-cs"/>
        </a:defRPr>
      </a:lvl5pPr>
      <a:lvl6pPr marL="2286006" algn="l" defTabSz="914402" rtl="0" eaLnBrk="1" latinLnBrk="0" hangingPunct="1">
        <a:defRPr sz="1800" kern="1200">
          <a:solidFill>
            <a:schemeClr val="tx1"/>
          </a:solidFill>
          <a:latin typeface="+mn-lt"/>
          <a:ea typeface="+mn-ea"/>
          <a:cs typeface="+mn-cs"/>
        </a:defRPr>
      </a:lvl6pPr>
      <a:lvl7pPr marL="2743208" algn="l" defTabSz="914402" rtl="0" eaLnBrk="1" latinLnBrk="0" hangingPunct="1">
        <a:defRPr sz="1800" kern="1200">
          <a:solidFill>
            <a:schemeClr val="tx1"/>
          </a:solidFill>
          <a:latin typeface="+mn-lt"/>
          <a:ea typeface="+mn-ea"/>
          <a:cs typeface="+mn-cs"/>
        </a:defRPr>
      </a:lvl7pPr>
      <a:lvl8pPr marL="3200409" algn="l" defTabSz="914402" rtl="0" eaLnBrk="1" latinLnBrk="0" hangingPunct="1">
        <a:defRPr sz="1800" kern="1200">
          <a:solidFill>
            <a:schemeClr val="tx1"/>
          </a:solidFill>
          <a:latin typeface="+mn-lt"/>
          <a:ea typeface="+mn-ea"/>
          <a:cs typeface="+mn-cs"/>
        </a:defRPr>
      </a:lvl8pPr>
      <a:lvl9pPr marL="3657611" algn="l" defTabSz="91440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365125"/>
            <a:ext cx="114960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96000" y="1825625"/>
            <a:ext cx="114960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14A12-D637-4EFE-9C75-1DCF0EC4F913}" type="slidenum">
              <a:rPr lang="ru-RU" smtClean="0"/>
              <a:pPr/>
              <a:t>‹#›</a:t>
            </a:fld>
            <a:endParaRPr lang="ru-RU"/>
          </a:p>
        </p:txBody>
      </p:sp>
    </p:spTree>
    <p:extLst>
      <p:ext uri="{BB962C8B-B14F-4D97-AF65-F5344CB8AC3E}">
        <p14:creationId xmlns:p14="http://schemas.microsoft.com/office/powerpoint/2010/main" val="18387005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2" rtl="0" eaLnBrk="1" latinLnBrk="0" hangingPunct="1">
        <a:lnSpc>
          <a:spcPct val="90000"/>
        </a:lnSpc>
        <a:spcBef>
          <a:spcPct val="0"/>
        </a:spcBef>
        <a:buNone/>
        <a:defRPr sz="4400" kern="1200">
          <a:solidFill>
            <a:schemeClr val="accent3">
              <a:lumMod val="75000"/>
            </a:schemeClr>
          </a:solidFill>
          <a:latin typeface="+mj-lt"/>
          <a:ea typeface="+mj-ea"/>
          <a:cs typeface="+mj-cs"/>
        </a:defRPr>
      </a:lvl1pPr>
    </p:titleStyle>
    <p:bodyStyle>
      <a:lvl1pPr marL="228601" indent="-228601" algn="l" defTabSz="914402" rtl="0" eaLnBrk="1" latinLnBrk="0" hangingPunct="1">
        <a:lnSpc>
          <a:spcPct val="90000"/>
        </a:lnSpc>
        <a:spcBef>
          <a:spcPts val="1000"/>
        </a:spcBef>
        <a:buClr>
          <a:schemeClr val="bg1"/>
        </a:buClr>
        <a:buFont typeface="Wingdings" panose="05000000000000000000" pitchFamily="2" charset="2"/>
        <a:buChar char="§"/>
        <a:defRPr sz="2800" kern="1200">
          <a:solidFill>
            <a:schemeClr val="bg1"/>
          </a:solidFill>
          <a:latin typeface="+mn-lt"/>
          <a:ea typeface="+mn-ea"/>
          <a:cs typeface="+mn-cs"/>
        </a:defRPr>
      </a:lvl1pPr>
      <a:lvl2pPr marL="685802" indent="-228601" algn="l" defTabSz="914402" rtl="0" eaLnBrk="1" latinLnBrk="0" hangingPunct="1">
        <a:lnSpc>
          <a:spcPct val="90000"/>
        </a:lnSpc>
        <a:spcBef>
          <a:spcPts val="500"/>
        </a:spcBef>
        <a:buClr>
          <a:schemeClr val="bg1"/>
        </a:buClr>
        <a:buFont typeface="Wingdings" panose="05000000000000000000" pitchFamily="2" charset="2"/>
        <a:buChar char="§"/>
        <a:defRPr sz="2400" kern="1200">
          <a:solidFill>
            <a:schemeClr val="bg1"/>
          </a:solidFill>
          <a:latin typeface="+mn-lt"/>
          <a:ea typeface="+mn-ea"/>
          <a:cs typeface="+mn-cs"/>
        </a:defRPr>
      </a:lvl2pPr>
      <a:lvl3pPr marL="1143003" indent="-228601" algn="l" defTabSz="914402"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600204"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4pPr>
      <a:lvl5pPr marL="2057406"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5pPr>
      <a:lvl6pPr marL="2514607"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9"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0"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1"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2" rtl="0" eaLnBrk="1" latinLnBrk="0" hangingPunct="1">
        <a:defRPr sz="1800" kern="1200">
          <a:solidFill>
            <a:schemeClr val="tx1"/>
          </a:solidFill>
          <a:latin typeface="+mn-lt"/>
          <a:ea typeface="+mn-ea"/>
          <a:cs typeface="+mn-cs"/>
        </a:defRPr>
      </a:lvl1pPr>
      <a:lvl2pPr marL="457201" algn="l" defTabSz="914402" rtl="0" eaLnBrk="1" latinLnBrk="0" hangingPunct="1">
        <a:defRPr sz="1800" kern="1200">
          <a:solidFill>
            <a:schemeClr val="tx1"/>
          </a:solidFill>
          <a:latin typeface="+mn-lt"/>
          <a:ea typeface="+mn-ea"/>
          <a:cs typeface="+mn-cs"/>
        </a:defRPr>
      </a:lvl2pPr>
      <a:lvl3pPr marL="914402" algn="l" defTabSz="914402" rtl="0" eaLnBrk="1" latinLnBrk="0" hangingPunct="1">
        <a:defRPr sz="1800" kern="1200">
          <a:solidFill>
            <a:schemeClr val="tx1"/>
          </a:solidFill>
          <a:latin typeface="+mn-lt"/>
          <a:ea typeface="+mn-ea"/>
          <a:cs typeface="+mn-cs"/>
        </a:defRPr>
      </a:lvl3pPr>
      <a:lvl4pPr marL="1371604" algn="l" defTabSz="914402" rtl="0" eaLnBrk="1" latinLnBrk="0" hangingPunct="1">
        <a:defRPr sz="1800" kern="1200">
          <a:solidFill>
            <a:schemeClr val="tx1"/>
          </a:solidFill>
          <a:latin typeface="+mn-lt"/>
          <a:ea typeface="+mn-ea"/>
          <a:cs typeface="+mn-cs"/>
        </a:defRPr>
      </a:lvl4pPr>
      <a:lvl5pPr marL="1828805" algn="l" defTabSz="914402" rtl="0" eaLnBrk="1" latinLnBrk="0" hangingPunct="1">
        <a:defRPr sz="1800" kern="1200">
          <a:solidFill>
            <a:schemeClr val="tx1"/>
          </a:solidFill>
          <a:latin typeface="+mn-lt"/>
          <a:ea typeface="+mn-ea"/>
          <a:cs typeface="+mn-cs"/>
        </a:defRPr>
      </a:lvl5pPr>
      <a:lvl6pPr marL="2286006" algn="l" defTabSz="914402" rtl="0" eaLnBrk="1" latinLnBrk="0" hangingPunct="1">
        <a:defRPr sz="1800" kern="1200">
          <a:solidFill>
            <a:schemeClr val="tx1"/>
          </a:solidFill>
          <a:latin typeface="+mn-lt"/>
          <a:ea typeface="+mn-ea"/>
          <a:cs typeface="+mn-cs"/>
        </a:defRPr>
      </a:lvl6pPr>
      <a:lvl7pPr marL="2743208" algn="l" defTabSz="914402" rtl="0" eaLnBrk="1" latinLnBrk="0" hangingPunct="1">
        <a:defRPr sz="1800" kern="1200">
          <a:solidFill>
            <a:schemeClr val="tx1"/>
          </a:solidFill>
          <a:latin typeface="+mn-lt"/>
          <a:ea typeface="+mn-ea"/>
          <a:cs typeface="+mn-cs"/>
        </a:defRPr>
      </a:lvl7pPr>
      <a:lvl8pPr marL="3200409" algn="l" defTabSz="914402" rtl="0" eaLnBrk="1" latinLnBrk="0" hangingPunct="1">
        <a:defRPr sz="1800" kern="1200">
          <a:solidFill>
            <a:schemeClr val="tx1"/>
          </a:solidFill>
          <a:latin typeface="+mn-lt"/>
          <a:ea typeface="+mn-ea"/>
          <a:cs typeface="+mn-cs"/>
        </a:defRPr>
      </a:lvl8pPr>
      <a:lvl9pPr marL="3657611" algn="l" defTabSz="9144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365125"/>
            <a:ext cx="114960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96000" y="1825625"/>
            <a:ext cx="114960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14A12-D637-4EFE-9C75-1DCF0EC4F913}" type="slidenum">
              <a:rPr lang="ru-RU" smtClean="0"/>
              <a:pPr/>
              <a:t>‹#›</a:t>
            </a:fld>
            <a:endParaRPr lang="ru-RU"/>
          </a:p>
        </p:txBody>
      </p:sp>
    </p:spTree>
    <p:extLst>
      <p:ext uri="{BB962C8B-B14F-4D97-AF65-F5344CB8AC3E}">
        <p14:creationId xmlns:p14="http://schemas.microsoft.com/office/powerpoint/2010/main" val="13498580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2" rtl="0" eaLnBrk="1" latinLnBrk="0" hangingPunct="1">
        <a:lnSpc>
          <a:spcPct val="90000"/>
        </a:lnSpc>
        <a:spcBef>
          <a:spcPct val="0"/>
        </a:spcBef>
        <a:buNone/>
        <a:defRPr sz="4400" kern="1200">
          <a:solidFill>
            <a:schemeClr val="accent3">
              <a:lumMod val="75000"/>
            </a:schemeClr>
          </a:solidFill>
          <a:latin typeface="+mj-lt"/>
          <a:ea typeface="+mj-ea"/>
          <a:cs typeface="+mj-cs"/>
        </a:defRPr>
      </a:lvl1pPr>
    </p:titleStyle>
    <p:bodyStyle>
      <a:lvl1pPr marL="228601" indent="-228601" algn="l" defTabSz="914402" rtl="0" eaLnBrk="1" latinLnBrk="0" hangingPunct="1">
        <a:lnSpc>
          <a:spcPct val="90000"/>
        </a:lnSpc>
        <a:spcBef>
          <a:spcPts val="1000"/>
        </a:spcBef>
        <a:buClr>
          <a:schemeClr val="bg1"/>
        </a:buClr>
        <a:buFont typeface="Wingdings" panose="05000000000000000000" pitchFamily="2" charset="2"/>
        <a:buChar char="§"/>
        <a:defRPr sz="2800" kern="1200">
          <a:solidFill>
            <a:schemeClr val="bg1"/>
          </a:solidFill>
          <a:latin typeface="+mn-lt"/>
          <a:ea typeface="+mn-ea"/>
          <a:cs typeface="+mn-cs"/>
        </a:defRPr>
      </a:lvl1pPr>
      <a:lvl2pPr marL="685802" indent="-228601" algn="l" defTabSz="914402" rtl="0" eaLnBrk="1" latinLnBrk="0" hangingPunct="1">
        <a:lnSpc>
          <a:spcPct val="90000"/>
        </a:lnSpc>
        <a:spcBef>
          <a:spcPts val="500"/>
        </a:spcBef>
        <a:buClr>
          <a:schemeClr val="bg1"/>
        </a:buClr>
        <a:buFont typeface="Wingdings" panose="05000000000000000000" pitchFamily="2" charset="2"/>
        <a:buChar char="§"/>
        <a:defRPr sz="2400" kern="1200">
          <a:solidFill>
            <a:schemeClr val="bg1"/>
          </a:solidFill>
          <a:latin typeface="+mn-lt"/>
          <a:ea typeface="+mn-ea"/>
          <a:cs typeface="+mn-cs"/>
        </a:defRPr>
      </a:lvl2pPr>
      <a:lvl3pPr marL="1143003" indent="-228601" algn="l" defTabSz="914402"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600204"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4pPr>
      <a:lvl5pPr marL="2057406"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5pPr>
      <a:lvl6pPr marL="2514607"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9"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0"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1"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2" rtl="0" eaLnBrk="1" latinLnBrk="0" hangingPunct="1">
        <a:defRPr sz="1800" kern="1200">
          <a:solidFill>
            <a:schemeClr val="tx1"/>
          </a:solidFill>
          <a:latin typeface="+mn-lt"/>
          <a:ea typeface="+mn-ea"/>
          <a:cs typeface="+mn-cs"/>
        </a:defRPr>
      </a:lvl1pPr>
      <a:lvl2pPr marL="457201" algn="l" defTabSz="914402" rtl="0" eaLnBrk="1" latinLnBrk="0" hangingPunct="1">
        <a:defRPr sz="1800" kern="1200">
          <a:solidFill>
            <a:schemeClr val="tx1"/>
          </a:solidFill>
          <a:latin typeface="+mn-lt"/>
          <a:ea typeface="+mn-ea"/>
          <a:cs typeface="+mn-cs"/>
        </a:defRPr>
      </a:lvl2pPr>
      <a:lvl3pPr marL="914402" algn="l" defTabSz="914402" rtl="0" eaLnBrk="1" latinLnBrk="0" hangingPunct="1">
        <a:defRPr sz="1800" kern="1200">
          <a:solidFill>
            <a:schemeClr val="tx1"/>
          </a:solidFill>
          <a:latin typeface="+mn-lt"/>
          <a:ea typeface="+mn-ea"/>
          <a:cs typeface="+mn-cs"/>
        </a:defRPr>
      </a:lvl3pPr>
      <a:lvl4pPr marL="1371604" algn="l" defTabSz="914402" rtl="0" eaLnBrk="1" latinLnBrk="0" hangingPunct="1">
        <a:defRPr sz="1800" kern="1200">
          <a:solidFill>
            <a:schemeClr val="tx1"/>
          </a:solidFill>
          <a:latin typeface="+mn-lt"/>
          <a:ea typeface="+mn-ea"/>
          <a:cs typeface="+mn-cs"/>
        </a:defRPr>
      </a:lvl4pPr>
      <a:lvl5pPr marL="1828805" algn="l" defTabSz="914402" rtl="0" eaLnBrk="1" latinLnBrk="0" hangingPunct="1">
        <a:defRPr sz="1800" kern="1200">
          <a:solidFill>
            <a:schemeClr val="tx1"/>
          </a:solidFill>
          <a:latin typeface="+mn-lt"/>
          <a:ea typeface="+mn-ea"/>
          <a:cs typeface="+mn-cs"/>
        </a:defRPr>
      </a:lvl5pPr>
      <a:lvl6pPr marL="2286006" algn="l" defTabSz="914402" rtl="0" eaLnBrk="1" latinLnBrk="0" hangingPunct="1">
        <a:defRPr sz="1800" kern="1200">
          <a:solidFill>
            <a:schemeClr val="tx1"/>
          </a:solidFill>
          <a:latin typeface="+mn-lt"/>
          <a:ea typeface="+mn-ea"/>
          <a:cs typeface="+mn-cs"/>
        </a:defRPr>
      </a:lvl6pPr>
      <a:lvl7pPr marL="2743208" algn="l" defTabSz="914402" rtl="0" eaLnBrk="1" latinLnBrk="0" hangingPunct="1">
        <a:defRPr sz="1800" kern="1200">
          <a:solidFill>
            <a:schemeClr val="tx1"/>
          </a:solidFill>
          <a:latin typeface="+mn-lt"/>
          <a:ea typeface="+mn-ea"/>
          <a:cs typeface="+mn-cs"/>
        </a:defRPr>
      </a:lvl7pPr>
      <a:lvl8pPr marL="3200409" algn="l" defTabSz="914402" rtl="0" eaLnBrk="1" latinLnBrk="0" hangingPunct="1">
        <a:defRPr sz="1800" kern="1200">
          <a:solidFill>
            <a:schemeClr val="tx1"/>
          </a:solidFill>
          <a:latin typeface="+mn-lt"/>
          <a:ea typeface="+mn-ea"/>
          <a:cs typeface="+mn-cs"/>
        </a:defRPr>
      </a:lvl8pPr>
      <a:lvl9pPr marL="3657611" algn="l" defTabSz="9144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365125"/>
            <a:ext cx="114960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96000" y="1825625"/>
            <a:ext cx="114960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8C4E1-4C04-4B4A-B500-C707A466EB6A}" type="datetimeFigureOut">
              <a:rPr lang="ru-RU" smtClean="0"/>
              <a:pPr/>
              <a:t>01.10.2024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14A12-D637-4EFE-9C75-1DCF0EC4F913}" type="slidenum">
              <a:rPr lang="ru-RU" smtClean="0"/>
              <a:pPr/>
              <a:t>‹#›</a:t>
            </a:fld>
            <a:endParaRPr lang="ru-RU"/>
          </a:p>
        </p:txBody>
      </p:sp>
    </p:spTree>
    <p:extLst>
      <p:ext uri="{BB962C8B-B14F-4D97-AF65-F5344CB8AC3E}">
        <p14:creationId xmlns:p14="http://schemas.microsoft.com/office/powerpoint/2010/main" val="26312520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2" rtl="0" eaLnBrk="1" latinLnBrk="0" hangingPunct="1">
        <a:lnSpc>
          <a:spcPct val="90000"/>
        </a:lnSpc>
        <a:spcBef>
          <a:spcPct val="0"/>
        </a:spcBef>
        <a:buNone/>
        <a:defRPr sz="4400" kern="1200">
          <a:solidFill>
            <a:schemeClr val="accent3">
              <a:lumMod val="75000"/>
            </a:schemeClr>
          </a:solidFill>
          <a:latin typeface="+mj-lt"/>
          <a:ea typeface="+mj-ea"/>
          <a:cs typeface="+mj-cs"/>
        </a:defRPr>
      </a:lvl1pPr>
    </p:titleStyle>
    <p:bodyStyle>
      <a:lvl1pPr marL="228601" indent="-228601" algn="l" defTabSz="914402" rtl="0" eaLnBrk="1" latinLnBrk="0" hangingPunct="1">
        <a:lnSpc>
          <a:spcPct val="90000"/>
        </a:lnSpc>
        <a:spcBef>
          <a:spcPts val="1000"/>
        </a:spcBef>
        <a:buClr>
          <a:schemeClr val="bg1"/>
        </a:buClr>
        <a:buFont typeface="Wingdings" panose="05000000000000000000" pitchFamily="2" charset="2"/>
        <a:buChar char="§"/>
        <a:defRPr sz="2800" kern="1200">
          <a:solidFill>
            <a:schemeClr val="bg1"/>
          </a:solidFill>
          <a:latin typeface="+mn-lt"/>
          <a:ea typeface="+mn-ea"/>
          <a:cs typeface="+mn-cs"/>
        </a:defRPr>
      </a:lvl1pPr>
      <a:lvl2pPr marL="685802" indent="-228601" algn="l" defTabSz="914402" rtl="0" eaLnBrk="1" latinLnBrk="0" hangingPunct="1">
        <a:lnSpc>
          <a:spcPct val="90000"/>
        </a:lnSpc>
        <a:spcBef>
          <a:spcPts val="500"/>
        </a:spcBef>
        <a:buClr>
          <a:schemeClr val="bg1"/>
        </a:buClr>
        <a:buFont typeface="Wingdings" panose="05000000000000000000" pitchFamily="2" charset="2"/>
        <a:buChar char="§"/>
        <a:defRPr sz="2400" kern="1200">
          <a:solidFill>
            <a:schemeClr val="bg1"/>
          </a:solidFill>
          <a:latin typeface="+mn-lt"/>
          <a:ea typeface="+mn-ea"/>
          <a:cs typeface="+mn-cs"/>
        </a:defRPr>
      </a:lvl2pPr>
      <a:lvl3pPr marL="1143003" indent="-228601" algn="l" defTabSz="914402"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600204"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4pPr>
      <a:lvl5pPr marL="2057406" indent="-228601" algn="l" defTabSz="914402" rtl="0" eaLnBrk="1" latinLnBrk="0" hangingPunct="1">
        <a:lnSpc>
          <a:spcPct val="90000"/>
        </a:lnSpc>
        <a:spcBef>
          <a:spcPts val="500"/>
        </a:spcBef>
        <a:buClr>
          <a:schemeClr val="bg1"/>
        </a:buClr>
        <a:buFont typeface="Wingdings" panose="05000000000000000000" pitchFamily="2" charset="2"/>
        <a:buChar char="§"/>
        <a:defRPr sz="1800" kern="1200">
          <a:solidFill>
            <a:schemeClr val="bg1"/>
          </a:solidFill>
          <a:latin typeface="+mn-lt"/>
          <a:ea typeface="+mn-ea"/>
          <a:cs typeface="+mn-cs"/>
        </a:defRPr>
      </a:lvl5pPr>
      <a:lvl6pPr marL="2514607"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9"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0"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1" indent="-228601" algn="l" defTabSz="9144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2" rtl="0" eaLnBrk="1" latinLnBrk="0" hangingPunct="1">
        <a:defRPr sz="1800" kern="1200">
          <a:solidFill>
            <a:schemeClr val="tx1"/>
          </a:solidFill>
          <a:latin typeface="+mn-lt"/>
          <a:ea typeface="+mn-ea"/>
          <a:cs typeface="+mn-cs"/>
        </a:defRPr>
      </a:lvl1pPr>
      <a:lvl2pPr marL="457201" algn="l" defTabSz="914402" rtl="0" eaLnBrk="1" latinLnBrk="0" hangingPunct="1">
        <a:defRPr sz="1800" kern="1200">
          <a:solidFill>
            <a:schemeClr val="tx1"/>
          </a:solidFill>
          <a:latin typeface="+mn-lt"/>
          <a:ea typeface="+mn-ea"/>
          <a:cs typeface="+mn-cs"/>
        </a:defRPr>
      </a:lvl2pPr>
      <a:lvl3pPr marL="914402" algn="l" defTabSz="914402" rtl="0" eaLnBrk="1" latinLnBrk="0" hangingPunct="1">
        <a:defRPr sz="1800" kern="1200">
          <a:solidFill>
            <a:schemeClr val="tx1"/>
          </a:solidFill>
          <a:latin typeface="+mn-lt"/>
          <a:ea typeface="+mn-ea"/>
          <a:cs typeface="+mn-cs"/>
        </a:defRPr>
      </a:lvl3pPr>
      <a:lvl4pPr marL="1371604" algn="l" defTabSz="914402" rtl="0" eaLnBrk="1" latinLnBrk="0" hangingPunct="1">
        <a:defRPr sz="1800" kern="1200">
          <a:solidFill>
            <a:schemeClr val="tx1"/>
          </a:solidFill>
          <a:latin typeface="+mn-lt"/>
          <a:ea typeface="+mn-ea"/>
          <a:cs typeface="+mn-cs"/>
        </a:defRPr>
      </a:lvl4pPr>
      <a:lvl5pPr marL="1828805" algn="l" defTabSz="914402" rtl="0" eaLnBrk="1" latinLnBrk="0" hangingPunct="1">
        <a:defRPr sz="1800" kern="1200">
          <a:solidFill>
            <a:schemeClr val="tx1"/>
          </a:solidFill>
          <a:latin typeface="+mn-lt"/>
          <a:ea typeface="+mn-ea"/>
          <a:cs typeface="+mn-cs"/>
        </a:defRPr>
      </a:lvl5pPr>
      <a:lvl6pPr marL="2286006" algn="l" defTabSz="914402" rtl="0" eaLnBrk="1" latinLnBrk="0" hangingPunct="1">
        <a:defRPr sz="1800" kern="1200">
          <a:solidFill>
            <a:schemeClr val="tx1"/>
          </a:solidFill>
          <a:latin typeface="+mn-lt"/>
          <a:ea typeface="+mn-ea"/>
          <a:cs typeface="+mn-cs"/>
        </a:defRPr>
      </a:lvl6pPr>
      <a:lvl7pPr marL="2743208" algn="l" defTabSz="914402" rtl="0" eaLnBrk="1" latinLnBrk="0" hangingPunct="1">
        <a:defRPr sz="1800" kern="1200">
          <a:solidFill>
            <a:schemeClr val="tx1"/>
          </a:solidFill>
          <a:latin typeface="+mn-lt"/>
          <a:ea typeface="+mn-ea"/>
          <a:cs typeface="+mn-cs"/>
        </a:defRPr>
      </a:lvl7pPr>
      <a:lvl8pPr marL="3200409" algn="l" defTabSz="914402" rtl="0" eaLnBrk="1" latinLnBrk="0" hangingPunct="1">
        <a:defRPr sz="1800" kern="1200">
          <a:solidFill>
            <a:schemeClr val="tx1"/>
          </a:solidFill>
          <a:latin typeface="+mn-lt"/>
          <a:ea typeface="+mn-ea"/>
          <a:cs typeface="+mn-cs"/>
        </a:defRPr>
      </a:lvl8pPr>
      <a:lvl9pPr marL="3657611" algn="l" defTabSz="9144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727049"/>
            <a:ext cx="12192000" cy="833377"/>
          </a:xfrm>
        </p:spPr>
        <p:txBody>
          <a:bodyPr>
            <a:noAutofit/>
          </a:bodyPr>
          <a:lstStyle/>
          <a:p>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
            </a:r>
            <a:br>
              <a:rPr lang="kk-KZ" sz="2800" b="1" dirty="0" smtClean="0">
                <a:latin typeface="Atyp Display" pitchFamily="2" charset="0"/>
                <a:ea typeface="Atyp Display" pitchFamily="2" charset="0"/>
              </a:rPr>
            </a:br>
            <a:r>
              <a:rPr lang="kk-KZ" sz="2800" b="1" dirty="0" smtClean="0">
                <a:latin typeface="Atyp Display" pitchFamily="2" charset="0"/>
                <a:ea typeface="Atyp Display" pitchFamily="2" charset="0"/>
              </a:rPr>
              <a:t>ҒАРЫШТЫҚ МАТЕРИАЛДАРДЫ МАМАНДАНДЫРЫЛҒАН ӨҢДЕУМЕН ТОПЫРАҚТЫҢ ҚҰМДЫ ШӨЛЕЙТТЕНУІНЕН ЖЕРДІҢ ДЕГРАДАЦИЯСЫН БАҒАЛАУДЫҢ ИННОВАЦИЯЛЫҚ ТЕХНОЛОГИЯСЫ</a:t>
            </a:r>
            <a:r>
              <a:rPr lang="ru-RU" sz="2800" dirty="0" smtClean="0">
                <a:latin typeface="Atyp Display" pitchFamily="2" charset="0"/>
                <a:ea typeface="Atyp Display" pitchFamily="2" charset="0"/>
              </a:rPr>
              <a:t/>
            </a:r>
            <a:br>
              <a:rPr lang="ru-RU" sz="2800" dirty="0" smtClean="0">
                <a:latin typeface="Atyp Display" pitchFamily="2" charset="0"/>
                <a:ea typeface="Atyp Display" pitchFamily="2" charset="0"/>
              </a:rPr>
            </a:br>
            <a:r>
              <a:rPr lang="ru-RU" sz="2800" dirty="0" smtClean="0">
                <a:latin typeface="Atyp Display" pitchFamily="2" charset="0"/>
                <a:ea typeface="Atyp Display" pitchFamily="2" charset="0"/>
              </a:rPr>
              <a:t/>
            </a:r>
            <a:br>
              <a:rPr lang="ru-RU" sz="2800" dirty="0" smtClean="0">
                <a:latin typeface="Atyp Display" pitchFamily="2" charset="0"/>
                <a:ea typeface="Atyp Display" pitchFamily="2" charset="0"/>
              </a:rPr>
            </a:br>
            <a:r>
              <a:rPr lang="ru-RU" sz="2800" dirty="0">
                <a:latin typeface="Atyp Display" pitchFamily="2" charset="0"/>
                <a:ea typeface="Atyp Display" pitchFamily="2" charset="0"/>
              </a:rPr>
              <a:t/>
            </a:r>
            <a:br>
              <a:rPr lang="ru-RU" sz="2800" dirty="0">
                <a:latin typeface="Atyp Display" pitchFamily="2" charset="0"/>
                <a:ea typeface="Atyp Display" pitchFamily="2" charset="0"/>
              </a:rPr>
            </a:br>
            <a:endParaRPr lang="ru-RU" sz="2800" dirty="0">
              <a:latin typeface="Atyp Display" pitchFamily="2" charset="0"/>
              <a:ea typeface="Atyp Display" pitchFamily="2" charset="0"/>
            </a:endParaRPr>
          </a:p>
        </p:txBody>
      </p:sp>
      <p:sp>
        <p:nvSpPr>
          <p:cNvPr id="9" name="Прямоугольник 8"/>
          <p:cNvSpPr/>
          <p:nvPr/>
        </p:nvSpPr>
        <p:spPr>
          <a:xfrm>
            <a:off x="241426" y="269401"/>
            <a:ext cx="11778558" cy="1323439"/>
          </a:xfrm>
          <a:prstGeom prst="rect">
            <a:avLst/>
          </a:prstGeom>
        </p:spPr>
        <p:txBody>
          <a:bodyPr wrap="square">
            <a:spAutoFit/>
          </a:bodyPr>
          <a:lstStyle/>
          <a:p>
            <a:pPr algn="ctr"/>
            <a:r>
              <a:rPr lang="ru-RU" sz="2000" dirty="0" smtClean="0">
                <a:latin typeface="Times New Roman" pitchFamily="18" charset="0"/>
                <a:cs typeface="Times New Roman" pitchFamily="18" charset="0"/>
              </a:rPr>
              <a:t>Д. </a:t>
            </a:r>
            <a:r>
              <a:rPr lang="ru-RU" sz="2000" dirty="0" err="1" smtClean="0">
                <a:latin typeface="Times New Roman" pitchFamily="18" charset="0"/>
                <a:cs typeface="Times New Roman" pitchFamily="18" charset="0"/>
              </a:rPr>
              <a:t>Серікбаев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атындағы Шығыс Қазақстан техникалық университеті</a:t>
            </a:r>
            <a:endParaRPr lang="ru-RU" sz="2000" dirty="0" smtClean="0">
              <a:latin typeface="Times New Roman" pitchFamily="18" charset="0"/>
              <a:cs typeface="Times New Roman" pitchFamily="18" charset="0"/>
            </a:endParaRPr>
          </a:p>
          <a:p>
            <a:pPr algn="ctr"/>
            <a:endParaRPr lang="kk-KZ" sz="2000" dirty="0" smtClean="0">
              <a:latin typeface="Times New Roman" pitchFamily="18" charset="0"/>
              <a:cs typeface="Times New Roman" pitchFamily="18" charset="0"/>
            </a:endParaRPr>
          </a:p>
          <a:p>
            <a:pPr algn="ctr"/>
            <a:endParaRPr lang="kk-KZ" sz="2000" dirty="0" smtClean="0">
              <a:latin typeface="Times New Roman" pitchFamily="18" charset="0"/>
              <a:cs typeface="Times New Roman" pitchFamily="18" charset="0"/>
            </a:endParaRPr>
          </a:p>
          <a:p>
            <a:pPr algn="ctr"/>
            <a:r>
              <a:rPr lang="kk-KZ" sz="2000" dirty="0" smtClean="0">
                <a:latin typeface="Times New Roman" pitchFamily="18" charset="0"/>
                <a:cs typeface="Times New Roman" pitchFamily="18" charset="0"/>
              </a:rPr>
              <a:t>Жер туралы ғылымдар мектебі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88774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Documents\Толеубеккызы Статья\Productivity.jpeg"/>
          <p:cNvPicPr/>
          <p:nvPr/>
        </p:nvPicPr>
        <p:blipFill>
          <a:blip r:embed="rId2" cstate="print"/>
          <a:srcRect l="5121" t="7729" r="4859" b="14654"/>
          <a:stretch>
            <a:fillRect/>
          </a:stretch>
        </p:blipFill>
        <p:spPr bwMode="auto">
          <a:xfrm>
            <a:off x="3005751" y="0"/>
            <a:ext cx="6545655" cy="4617267"/>
          </a:xfrm>
          <a:prstGeom prst="rect">
            <a:avLst/>
          </a:prstGeom>
          <a:noFill/>
          <a:ln w="9525">
            <a:noFill/>
            <a:miter lim="800000"/>
            <a:headEnd/>
            <a:tailEnd/>
          </a:ln>
        </p:spPr>
      </p:pic>
      <p:pic>
        <p:nvPicPr>
          <p:cNvPr id="72706" name="Picture 2"/>
          <p:cNvPicPr>
            <a:picLocks noChangeAspect="1" noChangeArrowheads="1"/>
          </p:cNvPicPr>
          <p:nvPr/>
        </p:nvPicPr>
        <p:blipFill>
          <a:blip r:embed="rId3"/>
          <a:srcRect t="24344"/>
          <a:stretch>
            <a:fillRect/>
          </a:stretch>
        </p:blipFill>
        <p:spPr bwMode="auto">
          <a:xfrm>
            <a:off x="1391641" y="4849792"/>
            <a:ext cx="9555162" cy="1715087"/>
          </a:xfrm>
          <a:prstGeom prst="rect">
            <a:avLst/>
          </a:prstGeom>
          <a:noFill/>
          <a:ln w="9525">
            <a:noFill/>
            <a:miter lim="800000"/>
            <a:headEnd/>
            <a:tailEnd/>
          </a:ln>
          <a:effectLst/>
        </p:spPr>
      </p:pic>
      <p:sp>
        <p:nvSpPr>
          <p:cNvPr id="4" name="Прямоугольник 3"/>
          <p:cNvSpPr/>
          <p:nvPr/>
        </p:nvSpPr>
        <p:spPr>
          <a:xfrm>
            <a:off x="4594219" y="4494400"/>
            <a:ext cx="3211905" cy="369332"/>
          </a:xfrm>
          <a:prstGeom prst="rect">
            <a:avLst/>
          </a:prstGeom>
        </p:spPr>
        <p:txBody>
          <a:bodyPr wrap="none">
            <a:spAutoFit/>
          </a:bodyPr>
          <a:lstStyle/>
          <a:p>
            <a:r>
              <a:rPr lang="ru-RU" dirty="0" err="1" smtClean="0">
                <a:solidFill>
                  <a:srgbClr val="000000"/>
                </a:solidFill>
              </a:rPr>
              <a:t>Өнімділіктің өзгеруінің жиыны</a:t>
            </a:r>
            <a:endParaRPr lang="ru-RU" dirty="0">
              <a:solidFill>
                <a:srgbClr val="000000"/>
              </a:solidFill>
            </a:endParaRPr>
          </a:p>
        </p:txBody>
      </p:sp>
    </p:spTree>
    <p:extLst>
      <p:ext uri="{BB962C8B-B14F-4D97-AF65-F5344CB8AC3E}">
        <p14:creationId xmlns:p14="http://schemas.microsoft.com/office/powerpoint/2010/main" val="222299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t="8693"/>
          <a:stretch>
            <a:fillRect/>
          </a:stretch>
        </p:blipFill>
        <p:spPr bwMode="auto">
          <a:xfrm>
            <a:off x="389300" y="2048741"/>
            <a:ext cx="11293072" cy="4562222"/>
          </a:xfrm>
          <a:prstGeom prst="rect">
            <a:avLst/>
          </a:prstGeom>
          <a:noFill/>
          <a:ln w="9525">
            <a:noFill/>
            <a:miter lim="800000"/>
            <a:headEnd/>
            <a:tailEnd/>
          </a:ln>
          <a:effectLst/>
        </p:spPr>
      </p:pic>
      <p:sp>
        <p:nvSpPr>
          <p:cNvPr id="3" name="Прямоугольник 2"/>
          <p:cNvSpPr/>
          <p:nvPr/>
        </p:nvSpPr>
        <p:spPr>
          <a:xfrm>
            <a:off x="709914" y="815236"/>
            <a:ext cx="11015239" cy="1323439"/>
          </a:xfrm>
          <a:prstGeom prst="rect">
            <a:avLst/>
          </a:prstGeom>
        </p:spPr>
        <p:txBody>
          <a:bodyPr wrap="square">
            <a:spAutoFit/>
          </a:bodyPr>
          <a:lstStyle/>
          <a:p>
            <a:pPr algn="just"/>
            <a:r>
              <a:rPr lang="kk-KZ" sz="2000" dirty="0" smtClean="0">
                <a:solidFill>
                  <a:srgbClr val="000000"/>
                </a:solidFill>
                <a:latin typeface="Atyp Display" pitchFamily="2" charset="0"/>
                <a:ea typeface="Atyp Display" pitchFamily="2" charset="0"/>
                <a:cs typeface="Times New Roman" pitchFamily="18" charset="0"/>
              </a:rPr>
              <a:t>Жалпы зерттелген жер аумағымен салыстырғанда бұл параметр бойынша тұрақты емес аумақтар, зерттеуге алынған Абай облысы аумағының жалпы ауданымен салыстырғанда,  аумақтың қарқынды дегрдацияға ұшырауын келесі көрсеткіштерге ие.</a:t>
            </a:r>
            <a:endParaRPr lang="ru-RU" sz="2000" dirty="0">
              <a:solidFill>
                <a:srgbClr val="000000"/>
              </a:solidFill>
              <a:latin typeface="Atyp Display" pitchFamily="2" charset="0"/>
              <a:ea typeface="Atyp Display" pitchFamily="2" charset="0"/>
              <a:cs typeface="Times New Roman" pitchFamily="18" charset="0"/>
            </a:endParaRPr>
          </a:p>
        </p:txBody>
      </p:sp>
    </p:spTree>
    <p:extLst>
      <p:ext uri="{BB962C8B-B14F-4D97-AF65-F5344CB8AC3E}">
        <p14:creationId xmlns:p14="http://schemas.microsoft.com/office/powerpoint/2010/main" val="222299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05" y="1377387"/>
            <a:ext cx="4712207" cy="670960"/>
          </a:xfrm>
        </p:spPr>
        <p:txBody>
          <a:bodyPr/>
          <a:lstStyle/>
          <a:p>
            <a:r>
              <a:rPr lang="kk-KZ" b="1" dirty="0" smtClean="0"/>
              <a:t>Қорытынды </a:t>
            </a:r>
            <a:endParaRPr lang="ru-RU" dirty="0"/>
          </a:p>
        </p:txBody>
      </p:sp>
      <p:sp>
        <p:nvSpPr>
          <p:cNvPr id="3" name="Объект 2"/>
          <p:cNvSpPr>
            <a:spLocks noGrp="1"/>
          </p:cNvSpPr>
          <p:nvPr>
            <p:ph idx="1"/>
          </p:nvPr>
        </p:nvSpPr>
        <p:spPr/>
        <p:txBody>
          <a:bodyPr>
            <a:normAutofit/>
          </a:bodyPr>
          <a:lstStyle/>
          <a:p>
            <a:pPr algn="just"/>
            <a:r>
              <a:rPr lang="kk-KZ" sz="2000" dirty="0" smtClean="0">
                <a:solidFill>
                  <a:srgbClr val="000000"/>
                </a:solidFill>
                <a:latin typeface="Atyp Display" pitchFamily="2" charset="0"/>
                <a:ea typeface="Atyp Display" pitchFamily="2" charset="0"/>
                <a:cs typeface="Times New Roman" pitchFamily="18" charset="0"/>
              </a:rPr>
              <a:t>Жер жамылғысының ауысу түрлері бойынша өнімділігі төмендейтін жер көлемдерін талдауда жасыл жабылғылы жерлердің жазықтағы дала жайылымды құрылымы антропогенді факторлар әсері аз, иен жерлер, ылғалды жерлермен су көздері  аумағының аздығын, сонымен қатар, құм көшкінінің негізгі себебін келтіріп шығаратын басқа жер классының үлкен аумағын 214,94 sq. km байқауға болады.</a:t>
            </a:r>
            <a:r>
              <a:rPr lang="kk-KZ" sz="2000" i="1" dirty="0" smtClean="0">
                <a:solidFill>
                  <a:srgbClr val="000000"/>
                </a:solidFill>
                <a:latin typeface="Atyp Display" pitchFamily="2" charset="0"/>
                <a:ea typeface="Atyp Display" pitchFamily="2" charset="0"/>
                <a:cs typeface="Times New Roman" pitchFamily="18" charset="0"/>
              </a:rPr>
              <a:t> </a:t>
            </a:r>
            <a:r>
              <a:rPr lang="kk-KZ" sz="2000" dirty="0" smtClean="0">
                <a:solidFill>
                  <a:srgbClr val="000000"/>
                </a:solidFill>
                <a:latin typeface="Atyp Display" pitchFamily="2" charset="0"/>
                <a:ea typeface="Atyp Display" pitchFamily="2" charset="0"/>
                <a:cs typeface="Times New Roman" pitchFamily="18" charset="0"/>
              </a:rPr>
              <a:t> </a:t>
            </a:r>
            <a:endParaRPr lang="ru-RU" sz="2000" dirty="0" smtClean="0">
              <a:solidFill>
                <a:srgbClr val="000000"/>
              </a:solidFill>
              <a:latin typeface="Atyp Display" pitchFamily="2" charset="0"/>
              <a:ea typeface="Atyp Display" pitchFamily="2" charset="0"/>
              <a:cs typeface="Times New Roman" pitchFamily="18" charset="0"/>
            </a:endParaRPr>
          </a:p>
          <a:p>
            <a:pPr algn="just"/>
            <a:r>
              <a:rPr lang="kk-KZ" sz="2000" dirty="0" smtClean="0">
                <a:solidFill>
                  <a:srgbClr val="000000"/>
                </a:solidFill>
                <a:latin typeface="Atyp Display" pitchFamily="2" charset="0"/>
                <a:ea typeface="Atyp Display" pitchFamily="2" charset="0"/>
                <a:cs typeface="Times New Roman" pitchFamily="18" charset="0"/>
              </a:rPr>
              <a:t>Қарастырылған QGIS модулі жердің деградациясының бейтарап тепе-теңдік көрсеткіштерін дәстүрлі анықтауға қарағанда, аз уақытпен анықталған көлемді жер индексі негізінде, жерді қалпына келтіру әлеуетін (жақсартылған және деградацияланған аумақтардың арақатынасы) талдау зерттелген аймақтарды басқаша бөлуге мүмкіндік береді. Зерттеу нәтижесінде деградацияланған аумақтарды жеке контурларға бөліп детальды зерттеумен ондағы кері процесті тоқтатудың жобаларын орман отырғызу, жердің тығыздалуы үшін, қыс мезгілінде қар үйіндісін қалыптастыратын үйілген жер конструкцияларын т.б. инженерлік шешімдер қабылдауды ұсынуға болады. </a:t>
            </a:r>
            <a:endParaRPr lang="ru-RU" sz="2000" dirty="0">
              <a:solidFill>
                <a:srgbClr val="000000"/>
              </a:solidFill>
              <a:latin typeface="Atyp Display" pitchFamily="2" charset="0"/>
              <a:ea typeface="Atyp Display" pitchFamily="2" charset="0"/>
              <a:cs typeface="Times New Roman" pitchFamily="18" charset="0"/>
            </a:endParaRPr>
          </a:p>
        </p:txBody>
      </p:sp>
    </p:spTree>
    <p:extLst>
      <p:ext uri="{BB962C8B-B14F-4D97-AF65-F5344CB8AC3E}">
        <p14:creationId xmlns:p14="http://schemas.microsoft.com/office/powerpoint/2010/main" val="11101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3068" y="798652"/>
            <a:ext cx="11702005" cy="5521125"/>
          </a:xfrm>
        </p:spPr>
        <p:txBody>
          <a:bodyPr>
            <a:normAutofit/>
          </a:bodyPr>
          <a:lstStyle/>
          <a:p>
            <a:pPr marL="0" lvl="4" indent="457200" algn="just">
              <a:lnSpc>
                <a:spcPct val="100000"/>
              </a:lnSpc>
              <a:spcBef>
                <a:spcPts val="0"/>
              </a:spcBef>
              <a:buNone/>
            </a:pPr>
            <a:r>
              <a:rPr lang="kk-KZ" sz="2400" dirty="0" smtClean="0">
                <a:solidFill>
                  <a:srgbClr val="00B050"/>
                </a:solidFill>
                <a:latin typeface="Atyp Display Bold" pitchFamily="2" charset="0"/>
                <a:ea typeface="Atyp Display Bold" pitchFamily="2" charset="0"/>
                <a:cs typeface="Times New Roman" pitchFamily="18" charset="0"/>
              </a:rPr>
              <a:t>Бұл зерттеуде Қазақстан Республикасы Абай облысының құм көшкінінен деградациялану процесін бағалауды,   ғарыштық материалдарды    (RS-қашықтықтан зондтау, ГАЖ-географиялық ақпараттық жүйелер және SoilGrid платформасының машиналық оқыту мәліметтері, QGIS Trends.Earth модулы) технологиясын және далалық зерттеулерді пайдалана отырып, құм көшкіннің 5см тереңдіктегі г/кг мөлшері анықталды және  жердің деградациялану индикаторлары нысаналы көрсеткішін есептеу SDG,  Жер өнімділігі көрсеткіші (Productivity), Жер беті жамылғы түрінің өзгеруінен болатын салдарларды бағалау көрсеткіші (Landcover), Топырақтың органикалық заттарының көміртегі қорының өзгеруін бағалау көрсеткіші ((Speed carbon) машиналық оқыту модулімен, картографиялық шкала бойынша жердің деградация қаупін анықтау әдістерін бақылау, картаға түсіру және сандық бағалау үшін кешенді өңдеудің зерттеулерін пайдаланады. </a:t>
            </a:r>
            <a:endParaRPr lang="ru-RU" sz="2400" dirty="0">
              <a:solidFill>
                <a:srgbClr val="00B050"/>
              </a:solidFill>
              <a:latin typeface="Atyp Display Bold" pitchFamily="2" charset="0"/>
              <a:ea typeface="Atyp Display Bold" pitchFamily="2" charset="0"/>
              <a:cs typeface="Times New Roman" pitchFamily="18" charset="0"/>
            </a:endParaRPr>
          </a:p>
        </p:txBody>
      </p:sp>
    </p:spTree>
    <p:extLst>
      <p:ext uri="{BB962C8B-B14F-4D97-AF65-F5344CB8AC3E}">
        <p14:creationId xmlns:p14="http://schemas.microsoft.com/office/powerpoint/2010/main" val="151287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3068" y="798652"/>
            <a:ext cx="11702005" cy="5521125"/>
          </a:xfrm>
        </p:spPr>
        <p:txBody>
          <a:bodyPr>
            <a:normAutofit lnSpcReduction="10000"/>
          </a:bodyPr>
          <a:lstStyle/>
          <a:p>
            <a:pPr marL="0" lvl="4" indent="457200" algn="ctr">
              <a:lnSpc>
                <a:spcPct val="100000"/>
              </a:lnSpc>
              <a:spcBef>
                <a:spcPts val="0"/>
              </a:spcBef>
              <a:buNone/>
            </a:pPr>
            <a:r>
              <a:rPr lang="ru-RU" sz="2400" dirty="0" err="1" smtClean="0">
                <a:solidFill>
                  <a:srgbClr val="000000"/>
                </a:solidFill>
              </a:rPr>
              <a:t>Зерттеу</a:t>
            </a:r>
            <a:r>
              <a:rPr lang="ru-RU" sz="2400" dirty="0" smtClean="0">
                <a:solidFill>
                  <a:srgbClr val="000000"/>
                </a:solidFill>
              </a:rPr>
              <a:t> </a:t>
            </a:r>
            <a:r>
              <a:rPr lang="ru-RU" sz="2400" dirty="0" err="1" smtClean="0">
                <a:solidFill>
                  <a:srgbClr val="000000"/>
                </a:solidFill>
              </a:rPr>
              <a:t>мақсаты</a:t>
            </a:r>
            <a:endParaRPr lang="ru-RU" sz="2400" dirty="0" smtClean="0">
              <a:solidFill>
                <a:srgbClr val="000000"/>
              </a:solidFill>
            </a:endParaRPr>
          </a:p>
          <a:p>
            <a:pPr marL="0" lvl="4" indent="457200" algn="just">
              <a:lnSpc>
                <a:spcPct val="100000"/>
              </a:lnSpc>
              <a:spcBef>
                <a:spcPts val="0"/>
              </a:spcBef>
              <a:buNone/>
            </a:pPr>
            <a:endParaRPr lang="kk-KZ" sz="2800" dirty="0" smtClean="0">
              <a:solidFill>
                <a:srgbClr val="000000"/>
              </a:solidFill>
              <a:latin typeface="Times New Roman" pitchFamily="18" charset="0"/>
              <a:ea typeface="Atyp Display Bold" pitchFamily="2" charset="0"/>
              <a:cs typeface="Times New Roman" pitchFamily="18" charset="0"/>
            </a:endParaRPr>
          </a:p>
          <a:p>
            <a:pPr marL="0" lvl="4" indent="457200" algn="just">
              <a:lnSpc>
                <a:spcPct val="100000"/>
              </a:lnSpc>
              <a:spcBef>
                <a:spcPts val="0"/>
              </a:spcBef>
              <a:buNone/>
            </a:pPr>
            <a:r>
              <a:rPr lang="kk-KZ" sz="2800" dirty="0" smtClean="0">
                <a:latin typeface="Times New Roman" pitchFamily="18" charset="0"/>
                <a:cs typeface="Times New Roman" pitchFamily="18" charset="0"/>
              </a:rPr>
              <a:t>Бұл мақалада үш негізгі бағыт зерттелген: </a:t>
            </a:r>
          </a:p>
          <a:p>
            <a:pPr marL="0" lvl="4" indent="457200" algn="just">
              <a:lnSpc>
                <a:spcPct val="100000"/>
              </a:lnSpc>
              <a:spcBef>
                <a:spcPts val="0"/>
              </a:spcBef>
              <a:buAutoNum type="arabicParenR"/>
            </a:pPr>
            <a:r>
              <a:rPr lang="kk-KZ" sz="2800" dirty="0" smtClean="0">
                <a:latin typeface="Times New Roman" pitchFamily="18" charset="0"/>
                <a:cs typeface="Times New Roman" pitchFamily="18" charset="0"/>
              </a:rPr>
              <a:t>топырақтың деградациялануының деректерін 250 м ажыратымдылықта SoilGrid-статистикалық модельдерімен 5 см тереңдіктегі г/кг мөлшерін анықтау</a:t>
            </a:r>
          </a:p>
          <a:p>
            <a:pPr marL="0" lvl="4" indent="457200" algn="just">
              <a:lnSpc>
                <a:spcPct val="100000"/>
              </a:lnSpc>
              <a:spcBef>
                <a:spcPts val="0"/>
              </a:spcBef>
              <a:buAutoNum type="arabicParenR"/>
            </a:pPr>
            <a:r>
              <a:rPr lang="kk-KZ" sz="2800" dirty="0" smtClean="0">
                <a:latin typeface="Times New Roman" pitchFamily="18" charset="0"/>
                <a:cs typeface="Times New Roman" pitchFamily="18" charset="0"/>
              </a:rPr>
              <a:t>2) Абай облысының Солтүстігіндегі құмды жерлердің деградациясының өзгеруін анықтау </a:t>
            </a:r>
            <a:r>
              <a:rPr lang="kk-KZ" sz="2800" smtClean="0">
                <a:latin typeface="Times New Roman" pitchFamily="18" charset="0"/>
                <a:cs typeface="Times New Roman" pitchFamily="18" charset="0"/>
              </a:rPr>
              <a:t>әдістемесін ұсыну</a:t>
            </a:r>
            <a:endParaRPr lang="kk-KZ" sz="2800" dirty="0" smtClean="0">
              <a:latin typeface="Times New Roman" pitchFamily="18" charset="0"/>
              <a:cs typeface="Times New Roman" pitchFamily="18" charset="0"/>
            </a:endParaRPr>
          </a:p>
          <a:p>
            <a:pPr marL="0" lvl="4" indent="457200" algn="just">
              <a:lnSpc>
                <a:spcPct val="100000"/>
              </a:lnSpc>
              <a:spcBef>
                <a:spcPts val="0"/>
              </a:spcBef>
              <a:buAutoNum type="arabicParenR"/>
            </a:pPr>
            <a:r>
              <a:rPr lang="kk-KZ" sz="2800" dirty="0" smtClean="0">
                <a:latin typeface="Times New Roman" pitchFamily="18" charset="0"/>
                <a:cs typeface="Times New Roman" pitchFamily="18" charset="0"/>
              </a:rPr>
              <a:t>3) барлық жиынтық деңгейлерде  жерлердің деградациясын анықтаудың көрсеткіштерін біріктіру тәсілімен аумақты классификациялау. Жұмыста жерді қашықтықтан зондтау мәліметтерін өңдеу арқылы құмды жерлердің деградациясын бағалаудың арнайы модулі тәсілдері және жер бетіндің өзгерістерді анықтау бойынша жұмыс барысы келтіріледі.</a:t>
            </a:r>
            <a:endParaRPr lang="ru-RU" sz="2800" dirty="0">
              <a:solidFill>
                <a:srgbClr val="000000"/>
              </a:solidFill>
              <a:latin typeface="Times New Roman" pitchFamily="18" charset="0"/>
              <a:ea typeface="Atyp Display Bold" pitchFamily="2" charset="0"/>
              <a:cs typeface="Times New Roman" pitchFamily="18" charset="0"/>
            </a:endParaRPr>
          </a:p>
        </p:txBody>
      </p:sp>
    </p:spTree>
    <p:extLst>
      <p:ext uri="{BB962C8B-B14F-4D97-AF65-F5344CB8AC3E}">
        <p14:creationId xmlns:p14="http://schemas.microsoft.com/office/powerpoint/2010/main" val="151287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06" y="1783532"/>
            <a:ext cx="4531395" cy="509257"/>
          </a:xfrm>
        </p:spPr>
        <p:txBody>
          <a:bodyPr>
            <a:normAutofit fontScale="90000"/>
          </a:bodyPr>
          <a:lstStyle/>
          <a:p>
            <a:r>
              <a:rPr lang="kk-KZ" sz="2000" dirty="0" smtClean="0">
                <a:solidFill>
                  <a:srgbClr val="000000"/>
                </a:solidFill>
              </a:rPr>
              <a:t>Зерттеу  аймағының географиялық орналасуы</a:t>
            </a:r>
            <a:endParaRPr sz="2000">
              <a:solidFill>
                <a:srgbClr val="000000"/>
              </a:solidFill>
            </a:endParaRPr>
          </a:p>
        </p:txBody>
      </p:sp>
      <p:sp>
        <p:nvSpPr>
          <p:cNvPr id="4" name="Текст 3"/>
          <p:cNvSpPr>
            <a:spLocks noGrp="1"/>
          </p:cNvSpPr>
          <p:nvPr>
            <p:ph type="body" sz="half" idx="2"/>
          </p:nvPr>
        </p:nvSpPr>
        <p:spPr>
          <a:xfrm>
            <a:off x="0" y="2817891"/>
            <a:ext cx="5000624" cy="3811588"/>
          </a:xfrm>
        </p:spPr>
        <p:txBody>
          <a:bodyPr>
            <a:normAutofit lnSpcReduction="10000"/>
          </a:bodyPr>
          <a:lstStyle/>
          <a:p>
            <a:r>
              <a:rPr lang="kk-KZ" sz="2000" dirty="0"/>
              <a:t>Абай облысы Қазақстанның шығысында 50º24̍ 40̎ солтүстік ендік,   80º 13̍ 39̎  шығыс бойлықта орналасқан,  жалпы ауданы 185500км</a:t>
            </a:r>
            <a:r>
              <a:rPr lang="kk-KZ" sz="2000" baseline="30000" dirty="0"/>
              <a:t>2 </a:t>
            </a:r>
            <a:r>
              <a:rPr lang="kk-KZ" sz="2000" dirty="0"/>
              <a:t> құрайды. Облыс 2022 жылдың тамызына дейін Шығыс Қазақстан облысы құрамында болған (сурет </a:t>
            </a:r>
            <a:r>
              <a:rPr lang="kk-KZ" sz="2000" dirty="0" smtClean="0"/>
              <a:t>). </a:t>
            </a:r>
            <a:r>
              <a:rPr lang="kk-KZ" sz="2000" dirty="0"/>
              <a:t>Бұл аймақ Қазақстанның  жалпы аумағының шамамен ,6,8% - ын құрайды [Oitseva T. et al., 2022].  Жердің деградация қаупін анықтауды зерттеу үшін, зерттеу аймағы ретінде Абай облысының териториясы таңдалды.</a:t>
            </a:r>
            <a:endParaRPr sz="2000"/>
          </a:p>
        </p:txBody>
      </p:sp>
      <p:pic>
        <p:nvPicPr>
          <p:cNvPr id="5" name="Рисунок 4" descr="C:\Users\User\Documents\Толеубеккызы Статья\ВКО\Kazakhstan.jpeg"/>
          <p:cNvPicPr>
            <a:picLocks noGrp="1"/>
          </p:cNvPicPr>
          <p:nvPr>
            <p:ph type="pic" idx="1"/>
          </p:nvPr>
        </p:nvPicPr>
        <p:blipFill>
          <a:blip r:embed="rId2" cstate="print"/>
          <a:srcRect l="12650" r="12650"/>
          <a:stretch>
            <a:fillRect/>
          </a:stretch>
        </p:blipFill>
        <p:spPr bwMode="auto">
          <a:xfrm>
            <a:off x="5024673" y="217282"/>
            <a:ext cx="7103159" cy="653243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srcRect t="3866"/>
          <a:stretch>
            <a:fillRect/>
          </a:stretch>
        </p:blipFill>
        <p:spPr bwMode="auto">
          <a:xfrm>
            <a:off x="131841" y="3159659"/>
            <a:ext cx="11915303" cy="3499380"/>
          </a:xfrm>
          <a:prstGeom prst="rect">
            <a:avLst/>
          </a:prstGeom>
          <a:noFill/>
          <a:ln w="9525">
            <a:noFill/>
            <a:miter lim="800000"/>
            <a:headEnd/>
            <a:tailEnd/>
          </a:ln>
          <a:effectLst/>
        </p:spPr>
      </p:pic>
      <p:sp>
        <p:nvSpPr>
          <p:cNvPr id="8" name="Заголовок 3"/>
          <p:cNvSpPr txBox="1">
            <a:spLocks/>
          </p:cNvSpPr>
          <p:nvPr/>
        </p:nvSpPr>
        <p:spPr>
          <a:xfrm>
            <a:off x="360764" y="1497525"/>
            <a:ext cx="11380787" cy="430031"/>
          </a:xfrm>
          <a:prstGeom prst="rect">
            <a:avLst/>
          </a:prstGeom>
        </p:spPr>
        <p:txBody>
          <a:bodyPr vert="horz" lIns="91440" tIns="45720" rIns="91440" bIns="45720" rtlCol="0" anchor="ctr">
            <a:noAutofit/>
          </a:bodyPr>
          <a:lstStyle/>
          <a:p>
            <a:pPr lvl="0" algn="just" defTabSz="914402">
              <a:lnSpc>
                <a:spcPct val="90000"/>
              </a:lnSpc>
              <a:spcBef>
                <a:spcPct val="0"/>
              </a:spcBef>
            </a:pPr>
            <a:r>
              <a:rPr lang="kk-KZ" sz="2000" dirty="0" smtClean="0">
                <a:solidFill>
                  <a:srgbClr val="000000"/>
                </a:solidFill>
              </a:rPr>
              <a:t>Зерттеу аймағының екі негізгі табиғи ерекшелігі құм көшкінінің негізгі факторы болып саналады, оның бірі облыстың Солтүстік бөлігінің жазық рельефті болуымен, жел розасы бағытының негізінен, бір бағытты болуы және жел күшінің жылдың құрғақ мезгіліндегі тоқтаусыз соғуы болса, екіншісі табиғи қорғаныс болатын орман шоғырларының белгілі себептермен азаюы (антропогендік, өрт, қуаңшылық т.б.), облыстың Солтүстік бөлігіндегі құмды жазықтағы құм көшкінін келтіріп шығаруы. Семей қаласынан солтүстікке қарай созылған вертикальды жазық топырақтарының  механикалық фракциясының беткейлі өлшемдері, зерттеу нәтижелеріне неізделгенде  ірі құмдар 1,0-0,5 мм, ұсақ құмдар 0,25 – 0,05 мм, Орташа құмдар 0,01 Шламдар ≤ 0,001 мм, болса,    минерологиялық құрамы кварцты  жыныстар, дала шпаты, слюдалар, балшықты минералдар болып келеді. </a:t>
            </a:r>
            <a:endParaRPr kumimoji="0" lang="ru-RU" sz="2000" b="0" i="0" u="none" strike="noStrike" kern="1200" cap="none" spc="0" normalizeH="0" baseline="0" noProof="0" dirty="0">
              <a:ln>
                <a:noFill/>
              </a:ln>
              <a:solidFill>
                <a:srgbClr val="000000"/>
              </a:solidFill>
              <a:effectLst/>
              <a:uLnTx/>
              <a:uFillTx/>
              <a:latin typeface="Atyp Display Light" panose="00000400000000000000" pitchFamily="2" charset="0"/>
              <a:ea typeface="Atyp Display Light" panose="00000400000000000000" pitchFamily="2" charset="0"/>
              <a:cs typeface="+mj-cs"/>
            </a:endParaRPr>
          </a:p>
        </p:txBody>
      </p:sp>
    </p:spTree>
    <p:extLst>
      <p:ext uri="{BB962C8B-B14F-4D97-AF65-F5344CB8AC3E}">
        <p14:creationId xmlns:p14="http://schemas.microsoft.com/office/powerpoint/2010/main" val="222299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470525" y="4402249"/>
            <a:ext cx="4570584" cy="2070980"/>
          </a:xfrm>
        </p:spPr>
        <p:txBody>
          <a:bodyPr>
            <a:normAutofit/>
          </a:bodyPr>
          <a:lstStyle/>
          <a:p>
            <a:r>
              <a:rPr lang="kk-KZ" dirty="0">
                <a:solidFill>
                  <a:srgbClr val="000000"/>
                </a:solidFill>
              </a:rPr>
              <a:t>Зерттеу аймағы топырағының SoilGrid бойынша құмды құрамның тереңдік бойынша  көрсеткіші  </a:t>
            </a:r>
            <a:r>
              <a:rPr lang="kk-KZ" dirty="0" smtClean="0">
                <a:solidFill>
                  <a:srgbClr val="000000"/>
                </a:solidFill>
              </a:rPr>
              <a:t>г/кг</a:t>
            </a:r>
          </a:p>
          <a:p>
            <a:endParaRPr>
              <a:solidFill>
                <a:srgbClr val="000000"/>
              </a:solidFill>
            </a:endParaRPr>
          </a:p>
          <a:p>
            <a:endParaRPr lang="ru-RU" dirty="0">
              <a:solidFill>
                <a:srgbClr val="000000"/>
              </a:solidFill>
            </a:endParaRPr>
          </a:p>
        </p:txBody>
      </p:sp>
      <p:pic>
        <p:nvPicPr>
          <p:cNvPr id="5" name="Рисунок 4"/>
          <p:cNvPicPr/>
          <p:nvPr/>
        </p:nvPicPr>
        <p:blipFill>
          <a:blip r:embed="rId2" cstate="print"/>
          <a:srcRect t="41441" r="49443"/>
          <a:stretch>
            <a:fillRect/>
          </a:stretch>
        </p:blipFill>
        <p:spPr bwMode="auto">
          <a:xfrm>
            <a:off x="5205900" y="243052"/>
            <a:ext cx="3422052" cy="3613724"/>
          </a:xfrm>
          <a:prstGeom prst="rect">
            <a:avLst/>
          </a:prstGeom>
          <a:noFill/>
          <a:ln w="9525">
            <a:noFill/>
            <a:miter lim="800000"/>
            <a:headEnd/>
            <a:tailEnd/>
          </a:ln>
        </p:spPr>
      </p:pic>
      <p:pic>
        <p:nvPicPr>
          <p:cNvPr id="7" name="Рисунок 6"/>
          <p:cNvPicPr/>
          <p:nvPr/>
        </p:nvPicPr>
        <p:blipFill>
          <a:blip r:embed="rId3" cstate="print"/>
          <a:srcRect l="6037" t="5819" b="2450"/>
          <a:stretch>
            <a:fillRect/>
          </a:stretch>
        </p:blipFill>
        <p:spPr bwMode="auto">
          <a:xfrm>
            <a:off x="5123325" y="3979450"/>
            <a:ext cx="2291464" cy="2878550"/>
          </a:xfrm>
          <a:prstGeom prst="rect">
            <a:avLst/>
          </a:prstGeom>
          <a:noFill/>
          <a:ln w="9525">
            <a:noFill/>
            <a:miter lim="800000"/>
            <a:headEnd/>
            <a:tailEnd/>
          </a:ln>
        </p:spPr>
      </p:pic>
      <p:pic>
        <p:nvPicPr>
          <p:cNvPr id="67587" name="Picture 3"/>
          <p:cNvPicPr>
            <a:picLocks noChangeAspect="1" noChangeArrowheads="1"/>
          </p:cNvPicPr>
          <p:nvPr/>
        </p:nvPicPr>
        <p:blipFill>
          <a:blip r:embed="rId4"/>
          <a:srcRect/>
          <a:stretch>
            <a:fillRect/>
          </a:stretch>
        </p:blipFill>
        <p:spPr bwMode="auto">
          <a:xfrm>
            <a:off x="8935770" y="168323"/>
            <a:ext cx="2111941" cy="3875677"/>
          </a:xfrm>
          <a:prstGeom prst="rect">
            <a:avLst/>
          </a:prstGeom>
          <a:noFill/>
          <a:ln w="9525">
            <a:noFill/>
            <a:miter lim="800000"/>
            <a:headEnd/>
            <a:tailEnd/>
          </a:ln>
          <a:effectLst/>
        </p:spPr>
      </p:pic>
      <p:sp>
        <p:nvSpPr>
          <p:cNvPr id="14" name="Прямоугольник 13"/>
          <p:cNvSpPr/>
          <p:nvPr/>
        </p:nvSpPr>
        <p:spPr>
          <a:xfrm>
            <a:off x="108643" y="2572641"/>
            <a:ext cx="4807390" cy="1631216"/>
          </a:xfrm>
          <a:prstGeom prst="rect">
            <a:avLst/>
          </a:prstGeom>
        </p:spPr>
        <p:txBody>
          <a:bodyPr wrap="square">
            <a:spAutoFit/>
          </a:bodyPr>
          <a:lstStyle/>
          <a:p>
            <a:pPr algn="just"/>
            <a:r>
              <a:rPr lang="kk-KZ" sz="2000" dirty="0" smtClean="0"/>
              <a:t>Зерттеу аймағының құмды көшкіндердің 0-5 см қабатындағы көрсеткіштері, Абай облысы бойынша SoilGrid платформасының машиналық оқыту жолымен алынды (сурет )</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4842" y="929678"/>
            <a:ext cx="11380787" cy="430031"/>
          </a:xfrm>
        </p:spPr>
        <p:txBody>
          <a:bodyPr/>
          <a:lstStyle/>
          <a:p>
            <a:pPr algn="ctr"/>
            <a:r>
              <a:rPr lang="ru-RU" dirty="0" err="1" smtClean="0">
                <a:solidFill>
                  <a:srgbClr val="000000"/>
                </a:solidFill>
              </a:rPr>
              <a:t>Жер</a:t>
            </a:r>
            <a:r>
              <a:rPr lang="ru-RU" dirty="0" smtClean="0">
                <a:solidFill>
                  <a:srgbClr val="000000"/>
                </a:solidFill>
              </a:rPr>
              <a:t> </a:t>
            </a:r>
            <a:r>
              <a:rPr lang="ru-RU" dirty="0" err="1" smtClean="0">
                <a:solidFill>
                  <a:srgbClr val="000000"/>
                </a:solidFill>
              </a:rPr>
              <a:t>жамылғысың топтастырылуы</a:t>
            </a:r>
            <a:r>
              <a:rPr lang="ru-RU" dirty="0" smtClean="0">
                <a:solidFill>
                  <a:srgbClr val="000000"/>
                </a:solidFill>
              </a:rPr>
              <a:t>  </a:t>
            </a:r>
            <a:r>
              <a:rPr lang="ru-RU" dirty="0" err="1" smtClean="0">
                <a:solidFill>
                  <a:srgbClr val="000000"/>
                </a:solidFill>
              </a:rPr>
              <a:t>бойынша</a:t>
            </a:r>
            <a:r>
              <a:rPr lang="ru-RU" dirty="0" smtClean="0">
                <a:solidFill>
                  <a:srgbClr val="000000"/>
                </a:solidFill>
              </a:rPr>
              <a:t> </a:t>
            </a:r>
            <a:r>
              <a:rPr lang="ru-RU" dirty="0" err="1" smtClean="0">
                <a:solidFill>
                  <a:srgbClr val="000000"/>
                </a:solidFill>
              </a:rPr>
              <a:t>өзгеруі</a:t>
            </a:r>
            <a:endParaRPr lang="ru-RU" dirty="0">
              <a:solidFill>
                <a:srgbClr val="000000"/>
              </a:solidFill>
            </a:endParaRPr>
          </a:p>
        </p:txBody>
      </p:sp>
      <p:pic>
        <p:nvPicPr>
          <p:cNvPr id="69634" name="Picture 2"/>
          <p:cNvPicPr>
            <a:picLocks noChangeAspect="1" noChangeArrowheads="1"/>
          </p:cNvPicPr>
          <p:nvPr/>
        </p:nvPicPr>
        <p:blipFill>
          <a:blip r:embed="rId2"/>
          <a:srcRect/>
          <a:stretch>
            <a:fillRect/>
          </a:stretch>
        </p:blipFill>
        <p:spPr bwMode="auto">
          <a:xfrm>
            <a:off x="153908" y="1569517"/>
            <a:ext cx="11579382" cy="3432197"/>
          </a:xfrm>
          <a:prstGeom prst="rect">
            <a:avLst/>
          </a:prstGeom>
          <a:noFill/>
          <a:ln w="9525">
            <a:noFill/>
            <a:miter lim="800000"/>
            <a:headEnd/>
            <a:tailEnd/>
          </a:ln>
          <a:effectLst/>
        </p:spPr>
      </p:pic>
    </p:spTree>
    <p:extLst>
      <p:ext uri="{BB962C8B-B14F-4D97-AF65-F5344CB8AC3E}">
        <p14:creationId xmlns:p14="http://schemas.microsoft.com/office/powerpoint/2010/main" val="222299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2817891"/>
            <a:ext cx="5000624" cy="3811588"/>
          </a:xfrm>
        </p:spPr>
        <p:txBody>
          <a:bodyPr>
            <a:normAutofit/>
          </a:bodyPr>
          <a:lstStyle/>
          <a:p>
            <a:pPr algn="just"/>
            <a:r>
              <a:rPr lang="kk-KZ" sz="2000" dirty="0"/>
              <a:t>Зерттеу аймағы жерінің деградация  балансын бағалау </a:t>
            </a:r>
            <a:r>
              <a:rPr lang="kk-KZ" sz="2000" b="1" dirty="0"/>
              <a:t>(</a:t>
            </a:r>
            <a:r>
              <a:rPr lang="kk-KZ" sz="2000" dirty="0"/>
              <a:t>SDG Sustainable Development Goals Indicator</a:t>
            </a:r>
            <a:r>
              <a:rPr lang="kk-KZ" sz="2000" b="1" dirty="0"/>
              <a:t>)</a:t>
            </a:r>
            <a:endParaRPr sz="2000"/>
          </a:p>
        </p:txBody>
      </p:sp>
      <p:sp>
        <p:nvSpPr>
          <p:cNvPr id="11" name="Рисунок 10"/>
          <p:cNvSpPr>
            <a:spLocks noGrp="1"/>
          </p:cNvSpPr>
          <p:nvPr>
            <p:ph type="pic" idx="1"/>
          </p:nvPr>
        </p:nvSpPr>
        <p:spPr/>
      </p:sp>
      <p:pic>
        <p:nvPicPr>
          <p:cNvPr id="12" name="Рисунок 11"/>
          <p:cNvPicPr/>
          <p:nvPr/>
        </p:nvPicPr>
        <p:blipFill>
          <a:blip r:embed="rId2" cstate="print"/>
          <a:srcRect l="1338" t="2257" b="1781"/>
          <a:stretch>
            <a:fillRect/>
          </a:stretch>
        </p:blipFill>
        <p:spPr bwMode="auto">
          <a:xfrm>
            <a:off x="5107563" y="182098"/>
            <a:ext cx="6815851" cy="4317474"/>
          </a:xfrm>
          <a:prstGeom prst="rect">
            <a:avLst/>
          </a:prstGeom>
          <a:noFill/>
          <a:ln w="9525">
            <a:noFill/>
            <a:miter lim="800000"/>
            <a:headEnd/>
            <a:tailEnd/>
          </a:ln>
        </p:spPr>
      </p:pic>
      <p:pic>
        <p:nvPicPr>
          <p:cNvPr id="70659" name="Picture 3"/>
          <p:cNvPicPr>
            <a:picLocks noChangeAspect="1" noChangeArrowheads="1"/>
          </p:cNvPicPr>
          <p:nvPr/>
        </p:nvPicPr>
        <p:blipFill>
          <a:blip r:embed="rId3"/>
          <a:srcRect/>
          <a:stretch>
            <a:fillRect/>
          </a:stretch>
        </p:blipFill>
        <p:spPr bwMode="auto">
          <a:xfrm>
            <a:off x="5046773" y="4723624"/>
            <a:ext cx="7145227" cy="1419986"/>
          </a:xfrm>
          <a:prstGeom prst="rect">
            <a:avLst/>
          </a:prstGeom>
          <a:noFill/>
          <a:ln w="9525">
            <a:noFill/>
            <a:miter lim="800000"/>
            <a:headEnd/>
            <a:tailEnd/>
          </a:ln>
          <a:effectLst/>
        </p:spPr>
      </p:pic>
      <p:sp>
        <p:nvSpPr>
          <p:cNvPr id="6" name="Прямоугольник 5"/>
          <p:cNvSpPr/>
          <p:nvPr/>
        </p:nvSpPr>
        <p:spPr>
          <a:xfrm>
            <a:off x="0" y="5038411"/>
            <a:ext cx="5061065" cy="338554"/>
          </a:xfrm>
          <a:prstGeom prst="rect">
            <a:avLst/>
          </a:prstGeom>
        </p:spPr>
        <p:txBody>
          <a:bodyPr wrap="none">
            <a:spAutoFit/>
          </a:bodyPr>
          <a:lstStyle/>
          <a:p>
            <a:r>
              <a:rPr lang="en-US" sz="1600" dirty="0" smtClean="0">
                <a:solidFill>
                  <a:srgbClr val="000000"/>
                </a:solidFill>
              </a:rPr>
              <a:t>Summary of </a:t>
            </a:r>
            <a:r>
              <a:rPr lang="en-US" sz="1600" dirty="0" err="1" smtClean="0">
                <a:solidFill>
                  <a:srgbClr val="000000"/>
                </a:solidFill>
              </a:rPr>
              <a:t>SDG</a:t>
            </a:r>
            <a:r>
              <a:rPr lang="en-US" sz="1600" dirty="0" smtClean="0">
                <a:solidFill>
                  <a:srgbClr val="000000"/>
                </a:solidFill>
              </a:rPr>
              <a:t> </a:t>
            </a:r>
            <a:r>
              <a:rPr lang="kk-KZ" sz="1600" dirty="0" smtClean="0">
                <a:solidFill>
                  <a:srgbClr val="000000"/>
                </a:solidFill>
              </a:rPr>
              <a:t>Sustainable Development Goals</a:t>
            </a:r>
            <a:r>
              <a:rPr lang="en-US" sz="1600" dirty="0" smtClean="0">
                <a:solidFill>
                  <a:srgbClr val="000000"/>
                </a:solidFill>
              </a:rPr>
              <a:t> Indicator</a:t>
            </a:r>
            <a:endParaRPr lang="ru-RU" sz="16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t="5335"/>
          <a:stretch>
            <a:fillRect/>
          </a:stretch>
        </p:blipFill>
        <p:spPr bwMode="auto">
          <a:xfrm>
            <a:off x="566690" y="798650"/>
            <a:ext cx="10795409" cy="5906781"/>
          </a:xfrm>
          <a:prstGeom prst="rect">
            <a:avLst/>
          </a:prstGeom>
          <a:noFill/>
          <a:ln w="9525">
            <a:noFill/>
            <a:miter lim="800000"/>
            <a:headEnd/>
            <a:tailEnd/>
          </a:ln>
          <a:effectLst/>
        </p:spPr>
      </p:pic>
      <p:sp>
        <p:nvSpPr>
          <p:cNvPr id="3" name="Прямоугольник 2"/>
          <p:cNvSpPr/>
          <p:nvPr/>
        </p:nvSpPr>
        <p:spPr>
          <a:xfrm>
            <a:off x="1334945" y="165866"/>
            <a:ext cx="10540679" cy="369332"/>
          </a:xfrm>
          <a:prstGeom prst="rect">
            <a:avLst/>
          </a:prstGeom>
        </p:spPr>
        <p:txBody>
          <a:bodyPr wrap="square">
            <a:spAutoFit/>
          </a:bodyPr>
          <a:lstStyle/>
          <a:p>
            <a:r>
              <a:rPr lang="kk-KZ" dirty="0" smtClean="0">
                <a:solidFill>
                  <a:srgbClr val="000000"/>
                </a:solidFill>
              </a:rPr>
              <a:t>Зерттеу жылдарындағы топырақтың органикалық көміртегінің бастапқы деңгейден өзгеруі</a:t>
            </a:r>
            <a:endParaRPr lang="ru-RU" dirty="0">
              <a:solidFill>
                <a:srgbClr val="000000"/>
              </a:solidFill>
            </a:endParaRPr>
          </a:p>
        </p:txBody>
      </p:sp>
    </p:spTree>
    <p:extLst>
      <p:ext uri="{BB962C8B-B14F-4D97-AF65-F5344CB8AC3E}">
        <p14:creationId xmlns:p14="http://schemas.microsoft.com/office/powerpoint/2010/main" val="2222990089"/>
      </p:ext>
    </p:extLst>
  </p:cSld>
  <p:clrMapOvr>
    <a:masterClrMapping/>
  </p:clrMapOvr>
</p:sld>
</file>

<file path=ppt/theme/theme1.xml><?xml version="1.0" encoding="utf-8"?>
<a:theme xmlns:a="http://schemas.openxmlformats.org/drawingml/2006/main" name="ektu1">
  <a:themeElements>
    <a:clrScheme name="ВКТУ">
      <a:dk1>
        <a:srgbClr val="FFFFFF"/>
      </a:dk1>
      <a:lt1>
        <a:sysClr val="window" lastClr="FFFFFF"/>
      </a:lt1>
      <a:dk2>
        <a:srgbClr val="455F51"/>
      </a:dk2>
      <a:lt2>
        <a:srgbClr val="FFFFFF"/>
      </a:lt2>
      <a:accent1>
        <a:srgbClr val="00CC99"/>
      </a:accent1>
      <a:accent2>
        <a:srgbClr val="009972"/>
      </a:accent2>
      <a:accent3>
        <a:srgbClr val="007255"/>
      </a:accent3>
      <a:accent4>
        <a:srgbClr val="44C1A3"/>
      </a:accent4>
      <a:accent5>
        <a:srgbClr val="1B5337"/>
      </a:accent5>
      <a:accent6>
        <a:srgbClr val="007255"/>
      </a:accent6>
      <a:hlink>
        <a:srgbClr val="009972"/>
      </a:hlink>
      <a:folHlink>
        <a:srgbClr val="1B5337"/>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tu1" id="{89173662-0D82-4FB9-A7A4-E38935CC002B}" vid="{653D5BFE-428D-4AC9-85EA-D412BB6245E2}"/>
    </a:ext>
  </a:extLst>
</a:theme>
</file>

<file path=ppt/theme/theme2.xml><?xml version="1.0" encoding="utf-8"?>
<a:theme xmlns:a="http://schemas.openxmlformats.org/drawingml/2006/main" name="Тема2">
  <a:themeElements>
    <a:clrScheme name="Брендбук">
      <a:dk1>
        <a:srgbClr val="FFFFFF"/>
      </a:dk1>
      <a:lt1>
        <a:sysClr val="window" lastClr="FFFFFF"/>
      </a:lt1>
      <a:dk2>
        <a:srgbClr val="455F51"/>
      </a:dk2>
      <a:lt2>
        <a:srgbClr val="FFFFFF"/>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2" id="{988EA7D6-751C-40DE-81F7-AF91E07049C4}" vid="{30B6657A-A148-48EE-96C8-89F118FC7144}"/>
    </a:ext>
  </a:extLst>
</a:theme>
</file>

<file path=ppt/theme/theme3.xml><?xml version="1.0" encoding="utf-8"?>
<a:theme xmlns:a="http://schemas.openxmlformats.org/drawingml/2006/main" name="ВКТУ">
  <a:themeElements>
    <a:clrScheme name="ВКТУ">
      <a:dk1>
        <a:srgbClr val="FFFFFF"/>
      </a:dk1>
      <a:lt1>
        <a:sysClr val="window" lastClr="FFFFFF"/>
      </a:lt1>
      <a:dk2>
        <a:srgbClr val="455F51"/>
      </a:dk2>
      <a:lt2>
        <a:srgbClr val="FFFFFF"/>
      </a:lt2>
      <a:accent1>
        <a:srgbClr val="00CC99"/>
      </a:accent1>
      <a:accent2>
        <a:srgbClr val="009972"/>
      </a:accent2>
      <a:accent3>
        <a:srgbClr val="007255"/>
      </a:accent3>
      <a:accent4>
        <a:srgbClr val="44C1A3"/>
      </a:accent4>
      <a:accent5>
        <a:srgbClr val="1B5337"/>
      </a:accent5>
      <a:accent6>
        <a:srgbClr val="007255"/>
      </a:accent6>
      <a:hlink>
        <a:srgbClr val="009972"/>
      </a:hlink>
      <a:folHlink>
        <a:srgbClr val="1B5337"/>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КТУ" id="{8CE3C023-3B93-4A29-B83C-6B105928CAE8}" vid="{C61995AF-A7DE-4072-BFB5-E83D8843134F}"/>
    </a:ext>
  </a:extLst>
</a:theme>
</file>

<file path=ppt/theme/theme4.xml><?xml version="1.0" encoding="utf-8"?>
<a:theme xmlns:a="http://schemas.openxmlformats.org/drawingml/2006/main" name="1_Тема2">
  <a:themeElements>
    <a:clrScheme name="Брендбук">
      <a:dk1>
        <a:srgbClr val="FFFFFF"/>
      </a:dk1>
      <a:lt1>
        <a:sysClr val="window" lastClr="FFFFFF"/>
      </a:lt1>
      <a:dk2>
        <a:srgbClr val="455F51"/>
      </a:dk2>
      <a:lt2>
        <a:srgbClr val="FFFFFF"/>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2" id="{988EA7D6-751C-40DE-81F7-AF91E07049C4}" vid="{30B6657A-A148-48EE-96C8-89F118FC7144}"/>
    </a:ext>
  </a:extLst>
</a:theme>
</file>

<file path=docProps/app.xml><?xml version="1.0" encoding="utf-8"?>
<Properties xmlns="http://schemas.openxmlformats.org/officeDocument/2006/extended-properties" xmlns:vt="http://schemas.openxmlformats.org/officeDocument/2006/docPropsVTypes">
  <Template>ektu1</Template>
  <TotalTime>657</TotalTime>
  <Words>620</Words>
  <Application>Microsoft Office PowerPoint</Application>
  <PresentationFormat>Широкоэкранный</PresentationFormat>
  <Paragraphs>26</Paragraphs>
  <Slides>12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12</vt:i4>
      </vt:variant>
    </vt:vector>
  </HeadingPairs>
  <TitlesOfParts>
    <vt:vector size="25" baseType="lpstr">
      <vt:lpstr>Arial</vt:lpstr>
      <vt:lpstr>Atyp Display</vt:lpstr>
      <vt:lpstr>Atyp Display Bold</vt:lpstr>
      <vt:lpstr>Atyp Display Light</vt:lpstr>
      <vt:lpstr>Atyp Display Medium</vt:lpstr>
      <vt:lpstr>Calibri</vt:lpstr>
      <vt:lpstr>Calibri Light</vt:lpstr>
      <vt:lpstr>Times New Roman</vt:lpstr>
      <vt:lpstr>Wingdings</vt:lpstr>
      <vt:lpstr>ektu1</vt:lpstr>
      <vt:lpstr>Тема2</vt:lpstr>
      <vt:lpstr>ВКТУ</vt:lpstr>
      <vt:lpstr>1_Тема2</vt:lpstr>
      <vt:lpstr>       ҒАРЫШТЫҚ МАТЕРИАЛДАРДЫ МАМАНДАНДЫРЫЛҒАН ӨҢДЕУМЕН ТОПЫРАҚТЫҢ ҚҰМДЫ ШӨЛЕЙТТЕНУІНЕН ЖЕРДІҢ ДЕГРАДАЦИЯСЫН БАҒАЛАУДЫҢ ИННОВАЦИЯЛЫҚ ТЕХНОЛОГИЯСЫ   </vt:lpstr>
      <vt:lpstr>Презентация PowerPoint</vt:lpstr>
      <vt:lpstr>Презентация PowerPoint</vt:lpstr>
      <vt:lpstr>Зерттеу  аймағының географиялық орналасуы</vt:lpstr>
      <vt:lpstr>Презентация PowerPoint</vt:lpstr>
      <vt:lpstr>Презентация PowerPoint</vt:lpstr>
      <vt:lpstr>Жер жамылғысың топтастырылуы  бойынша өзгеруі</vt:lpstr>
      <vt:lpstr>Презентация PowerPoint</vt:lpstr>
      <vt:lpstr>Презентация PowerPoint</vt:lpstr>
      <vt:lpstr>Презентация PowerPoint</vt:lpstr>
      <vt:lpstr>Презентация PowerPoint</vt:lpstr>
      <vt:lpstr>Қорытынды </vt:lpstr>
    </vt:vector>
  </TitlesOfParts>
  <Company>EKTU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Алина Каримова</dc:creator>
  <cp:lastModifiedBy>Алма Абдыголиева</cp:lastModifiedBy>
  <cp:revision>27</cp:revision>
  <dcterms:created xsi:type="dcterms:W3CDTF">2024-02-09T07:19:24Z</dcterms:created>
  <dcterms:modified xsi:type="dcterms:W3CDTF">2024-10-01T12:15:05Z</dcterms:modified>
</cp:coreProperties>
</file>